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9"/>
  </p:handoutMasterIdLst>
  <p:sldIdLst>
    <p:sldId id="288" r:id="rId5"/>
    <p:sldId id="310" r:id="rId6"/>
    <p:sldId id="311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C9EAE48-0A0C-4635-91AF-2884C5485E2D}">
          <p14:sldIdLst>
            <p14:sldId id="288"/>
            <p14:sldId id="310"/>
            <p14:sldId id="311"/>
            <p14:sldId id="287"/>
          </p14:sldIdLst>
        </p14:section>
        <p14:section name="Icons" id="{53391846-DF7D-42D5-B4FE-44F06376968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D35"/>
    <a:srgbClr val="55B6E4"/>
    <a:srgbClr val="FEECBB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0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o Akrioti" userId="00f3f4de-26c0-4016-bbfd-eb71f3dbcab3" providerId="ADAL" clId="{900F6F7A-D0C3-4017-A21A-EA0A853BE072}"/>
    <pc:docChg chg="undo custSel addSld delSld modSld sldOrd modSection">
      <pc:chgData name="Iro Akrioti" userId="00f3f4de-26c0-4016-bbfd-eb71f3dbcab3" providerId="ADAL" clId="{900F6F7A-D0C3-4017-A21A-EA0A853BE072}" dt="2024-07-05T13:26:00.341" v="524" actId="2696"/>
      <pc:docMkLst>
        <pc:docMk/>
      </pc:docMkLst>
      <pc:sldChg chg="ord">
        <pc:chgData name="Iro Akrioti" userId="00f3f4de-26c0-4016-bbfd-eb71f3dbcab3" providerId="ADAL" clId="{900F6F7A-D0C3-4017-A21A-EA0A853BE072}" dt="2024-07-04T12:13:10.729" v="500"/>
        <pc:sldMkLst>
          <pc:docMk/>
          <pc:sldMk cId="500090422" sldId="287"/>
        </pc:sldMkLst>
      </pc:sldChg>
      <pc:sldChg chg="modSp">
        <pc:chgData name="Iro Akrioti" userId="00f3f4de-26c0-4016-bbfd-eb71f3dbcab3" providerId="ADAL" clId="{900F6F7A-D0C3-4017-A21A-EA0A853BE072}" dt="2024-07-04T11:23:35.837" v="0" actId="6549"/>
        <pc:sldMkLst>
          <pc:docMk/>
          <pc:sldMk cId="4078793300" sldId="288"/>
        </pc:sldMkLst>
        <pc:spChg chg="mod">
          <ac:chgData name="Iro Akrioti" userId="00f3f4de-26c0-4016-bbfd-eb71f3dbcab3" providerId="ADAL" clId="{900F6F7A-D0C3-4017-A21A-EA0A853BE072}" dt="2024-07-04T11:23:35.837" v="0" actId="6549"/>
          <ac:spMkLst>
            <pc:docMk/>
            <pc:sldMk cId="4078793300" sldId="288"/>
            <ac:spMk id="2" creationId="{B979F70D-D120-422F-B087-DCF1596D83CF}"/>
          </ac:spMkLst>
        </pc:spChg>
      </pc:sldChg>
      <pc:sldChg chg="del">
        <pc:chgData name="Iro Akrioti" userId="00f3f4de-26c0-4016-bbfd-eb71f3dbcab3" providerId="ADAL" clId="{900F6F7A-D0C3-4017-A21A-EA0A853BE072}" dt="2024-07-04T12:12:27.010" v="499" actId="2696"/>
        <pc:sldMkLst>
          <pc:docMk/>
          <pc:sldMk cId="656180210" sldId="291"/>
        </pc:sldMkLst>
      </pc:sldChg>
      <pc:sldChg chg="del">
        <pc:chgData name="Iro Akrioti" userId="00f3f4de-26c0-4016-bbfd-eb71f3dbcab3" providerId="ADAL" clId="{900F6F7A-D0C3-4017-A21A-EA0A853BE072}" dt="2024-07-04T11:58:51.540" v="326" actId="2696"/>
        <pc:sldMkLst>
          <pc:docMk/>
          <pc:sldMk cId="1947003676" sldId="294"/>
        </pc:sldMkLst>
      </pc:sldChg>
      <pc:sldChg chg="del">
        <pc:chgData name="Iro Akrioti" userId="00f3f4de-26c0-4016-bbfd-eb71f3dbcab3" providerId="ADAL" clId="{900F6F7A-D0C3-4017-A21A-EA0A853BE072}" dt="2024-07-04T11:58:51.543" v="328" actId="2696"/>
        <pc:sldMkLst>
          <pc:docMk/>
          <pc:sldMk cId="1145456058" sldId="295"/>
        </pc:sldMkLst>
      </pc:sldChg>
      <pc:sldChg chg="del">
        <pc:chgData name="Iro Akrioti" userId="00f3f4de-26c0-4016-bbfd-eb71f3dbcab3" providerId="ADAL" clId="{900F6F7A-D0C3-4017-A21A-EA0A853BE072}" dt="2024-07-04T11:58:56.472" v="330" actId="2696"/>
        <pc:sldMkLst>
          <pc:docMk/>
          <pc:sldMk cId="2999164121" sldId="296"/>
        </pc:sldMkLst>
      </pc:sldChg>
      <pc:sldChg chg="del">
        <pc:chgData name="Iro Akrioti" userId="00f3f4de-26c0-4016-bbfd-eb71f3dbcab3" providerId="ADAL" clId="{900F6F7A-D0C3-4017-A21A-EA0A853BE072}" dt="2024-07-04T11:58:51.538" v="325" actId="2696"/>
        <pc:sldMkLst>
          <pc:docMk/>
          <pc:sldMk cId="3177562216" sldId="298"/>
        </pc:sldMkLst>
      </pc:sldChg>
      <pc:sldChg chg="del">
        <pc:chgData name="Iro Akrioti" userId="00f3f4de-26c0-4016-bbfd-eb71f3dbcab3" providerId="ADAL" clId="{900F6F7A-D0C3-4017-A21A-EA0A853BE072}" dt="2024-07-04T11:58:51.546" v="329" actId="2696"/>
        <pc:sldMkLst>
          <pc:docMk/>
          <pc:sldMk cId="328427562" sldId="299"/>
        </pc:sldMkLst>
      </pc:sldChg>
      <pc:sldChg chg="del">
        <pc:chgData name="Iro Akrioti" userId="00f3f4de-26c0-4016-bbfd-eb71f3dbcab3" providerId="ADAL" clId="{900F6F7A-D0C3-4017-A21A-EA0A853BE072}" dt="2024-07-04T11:58:20.128" v="322" actId="2696"/>
        <pc:sldMkLst>
          <pc:docMk/>
          <pc:sldMk cId="3443845718" sldId="301"/>
        </pc:sldMkLst>
      </pc:sldChg>
      <pc:sldChg chg="del">
        <pc:chgData name="Iro Akrioti" userId="00f3f4de-26c0-4016-bbfd-eb71f3dbcab3" providerId="ADAL" clId="{900F6F7A-D0C3-4017-A21A-EA0A853BE072}" dt="2024-07-04T11:58:51.536" v="324" actId="2696"/>
        <pc:sldMkLst>
          <pc:docMk/>
          <pc:sldMk cId="1380445565" sldId="303"/>
        </pc:sldMkLst>
      </pc:sldChg>
      <pc:sldChg chg="del">
        <pc:chgData name="Iro Akrioti" userId="00f3f4de-26c0-4016-bbfd-eb71f3dbcab3" providerId="ADAL" clId="{900F6F7A-D0C3-4017-A21A-EA0A853BE072}" dt="2024-07-04T11:58:32.121" v="323" actId="2696"/>
        <pc:sldMkLst>
          <pc:docMk/>
          <pc:sldMk cId="2741692724" sldId="304"/>
        </pc:sldMkLst>
      </pc:sldChg>
      <pc:sldChg chg="del">
        <pc:chgData name="Iro Akrioti" userId="00f3f4de-26c0-4016-bbfd-eb71f3dbcab3" providerId="ADAL" clId="{900F6F7A-D0C3-4017-A21A-EA0A853BE072}" dt="2024-07-04T11:58:20.086" v="320" actId="2696"/>
        <pc:sldMkLst>
          <pc:docMk/>
          <pc:sldMk cId="2763645189" sldId="305"/>
        </pc:sldMkLst>
      </pc:sldChg>
      <pc:sldChg chg="del">
        <pc:chgData name="Iro Akrioti" userId="00f3f4de-26c0-4016-bbfd-eb71f3dbcab3" providerId="ADAL" clId="{900F6F7A-D0C3-4017-A21A-EA0A853BE072}" dt="2024-07-04T11:58:51.543" v="327" actId="2696"/>
        <pc:sldMkLst>
          <pc:docMk/>
          <pc:sldMk cId="2445371495" sldId="306"/>
        </pc:sldMkLst>
      </pc:sldChg>
      <pc:sldChg chg="del">
        <pc:chgData name="Iro Akrioti" userId="00f3f4de-26c0-4016-bbfd-eb71f3dbcab3" providerId="ADAL" clId="{900F6F7A-D0C3-4017-A21A-EA0A853BE072}" dt="2024-07-04T11:58:20.111" v="321" actId="2696"/>
        <pc:sldMkLst>
          <pc:docMk/>
          <pc:sldMk cId="2184851622" sldId="307"/>
        </pc:sldMkLst>
      </pc:sldChg>
      <pc:sldChg chg="addSp delSp modSp add del modTransition">
        <pc:chgData name="Iro Akrioti" userId="00f3f4de-26c0-4016-bbfd-eb71f3dbcab3" providerId="ADAL" clId="{900F6F7A-D0C3-4017-A21A-EA0A853BE072}" dt="2024-07-05T13:26:00.341" v="524" actId="2696"/>
        <pc:sldMkLst>
          <pc:docMk/>
          <pc:sldMk cId="2698655842" sldId="308"/>
        </pc:sldMkLst>
        <pc:spChg chg="mod">
          <ac:chgData name="Iro Akrioti" userId="00f3f4de-26c0-4016-bbfd-eb71f3dbcab3" providerId="ADAL" clId="{900F6F7A-D0C3-4017-A21A-EA0A853BE072}" dt="2024-07-04T11:37:38.953" v="232" actId="20577"/>
          <ac:spMkLst>
            <pc:docMk/>
            <pc:sldMk cId="2698655842" sldId="308"/>
            <ac:spMk id="2" creationId="{D60C781D-3F78-4CD5-BABA-C7BD3B369E30}"/>
          </ac:spMkLst>
        </pc:spChg>
        <pc:spChg chg="del">
          <ac:chgData name="Iro Akrioti" userId="00f3f4de-26c0-4016-bbfd-eb71f3dbcab3" providerId="ADAL" clId="{900F6F7A-D0C3-4017-A21A-EA0A853BE072}" dt="2024-07-04T11:31:11.252" v="2" actId="931"/>
          <ac:spMkLst>
            <pc:docMk/>
            <pc:sldMk cId="2698655842" sldId="308"/>
            <ac:spMk id="3" creationId="{54D8FFE5-6401-40D7-86F1-E151697D30B2}"/>
          </ac:spMkLst>
        </pc:spChg>
        <pc:spChg chg="del">
          <ac:chgData name="Iro Akrioti" userId="00f3f4de-26c0-4016-bbfd-eb71f3dbcab3" providerId="ADAL" clId="{900F6F7A-D0C3-4017-A21A-EA0A853BE072}" dt="2024-07-04T11:31:18.940" v="3" actId="931"/>
          <ac:spMkLst>
            <pc:docMk/>
            <pc:sldMk cId="2698655842" sldId="308"/>
            <ac:spMk id="4" creationId="{9822E430-9BF7-4258-80AF-BBE0BEA80537}"/>
          </ac:spMkLst>
        </pc:spChg>
        <pc:spChg chg="mod">
          <ac:chgData name="Iro Akrioti" userId="00f3f4de-26c0-4016-bbfd-eb71f3dbcab3" providerId="ADAL" clId="{900F6F7A-D0C3-4017-A21A-EA0A853BE072}" dt="2024-07-04T13:38:10.952" v="517" actId="1076"/>
          <ac:spMkLst>
            <pc:docMk/>
            <pc:sldMk cId="2698655842" sldId="308"/>
            <ac:spMk id="5" creationId="{535062E2-F2EA-48AE-BA2D-3CAA78FEFA17}"/>
          </ac:spMkLst>
        </pc:spChg>
        <pc:spChg chg="del mod">
          <ac:chgData name="Iro Akrioti" userId="00f3f4de-26c0-4016-bbfd-eb71f3dbcab3" providerId="ADAL" clId="{900F6F7A-D0C3-4017-A21A-EA0A853BE072}" dt="2024-07-04T13:37:37.568" v="501" actId="931"/>
          <ac:spMkLst>
            <pc:docMk/>
            <pc:sldMk cId="2698655842" sldId="308"/>
            <ac:spMk id="6" creationId="{454F1BE5-CB45-45E6-83CC-19E700CF92F8}"/>
          </ac:spMkLst>
        </pc:spChg>
        <pc:spChg chg="mod">
          <ac:chgData name="Iro Akrioti" userId="00f3f4de-26c0-4016-bbfd-eb71f3dbcab3" providerId="ADAL" clId="{900F6F7A-D0C3-4017-A21A-EA0A853BE072}" dt="2024-07-04T13:37:54.085" v="514" actId="1037"/>
          <ac:spMkLst>
            <pc:docMk/>
            <pc:sldMk cId="2698655842" sldId="308"/>
            <ac:spMk id="7" creationId="{2C5051CE-F5C6-4430-991C-75FB7223013F}"/>
          </ac:spMkLst>
        </pc:spChg>
        <pc:spChg chg="mod">
          <ac:chgData name="Iro Akrioti" userId="00f3f4de-26c0-4016-bbfd-eb71f3dbcab3" providerId="ADAL" clId="{900F6F7A-D0C3-4017-A21A-EA0A853BE072}" dt="2024-07-04T13:38:03.258" v="516" actId="1076"/>
          <ac:spMkLst>
            <pc:docMk/>
            <pc:sldMk cId="2698655842" sldId="308"/>
            <ac:spMk id="8" creationId="{669F9A91-80C0-4EC2-82D5-A2F5D0AAEFFB}"/>
          </ac:spMkLst>
        </pc:spChg>
        <pc:spChg chg="add mod">
          <ac:chgData name="Iro Akrioti" userId="00f3f4de-26c0-4016-bbfd-eb71f3dbcab3" providerId="ADAL" clId="{900F6F7A-D0C3-4017-A21A-EA0A853BE072}" dt="2024-07-04T11:50:20.009" v="244" actId="14100"/>
          <ac:spMkLst>
            <pc:docMk/>
            <pc:sldMk cId="2698655842" sldId="308"/>
            <ac:spMk id="13" creationId="{89B7E807-7356-456E-8C39-02A6512D5219}"/>
          </ac:spMkLst>
        </pc:spChg>
        <pc:spChg chg="add mod">
          <ac:chgData name="Iro Akrioti" userId="00f3f4de-26c0-4016-bbfd-eb71f3dbcab3" providerId="ADAL" clId="{900F6F7A-D0C3-4017-A21A-EA0A853BE072}" dt="2024-07-04T11:51:16.773" v="285" actId="1076"/>
          <ac:spMkLst>
            <pc:docMk/>
            <pc:sldMk cId="2698655842" sldId="308"/>
            <ac:spMk id="14" creationId="{4C7E816F-A09A-4652-97F7-514AA97E298F}"/>
          </ac:spMkLst>
        </pc:spChg>
        <pc:spChg chg="add mod">
          <ac:chgData name="Iro Akrioti" userId="00f3f4de-26c0-4016-bbfd-eb71f3dbcab3" providerId="ADAL" clId="{900F6F7A-D0C3-4017-A21A-EA0A853BE072}" dt="2024-07-04T12:01:36.712" v="387" actId="1076"/>
          <ac:spMkLst>
            <pc:docMk/>
            <pc:sldMk cId="2698655842" sldId="308"/>
            <ac:spMk id="15" creationId="{B3AEFAAC-3627-4A0C-A429-A78CE5716551}"/>
          </ac:spMkLst>
        </pc:spChg>
        <pc:picChg chg="add mod">
          <ac:chgData name="Iro Akrioti" userId="00f3f4de-26c0-4016-bbfd-eb71f3dbcab3" providerId="ADAL" clId="{900F6F7A-D0C3-4017-A21A-EA0A853BE072}" dt="2024-07-04T11:48:56.400" v="234" actId="1076"/>
          <ac:picMkLst>
            <pc:docMk/>
            <pc:sldMk cId="2698655842" sldId="308"/>
            <ac:picMk id="10" creationId="{9426EB9F-01D1-46A0-A792-4A237AA8052D}"/>
          </ac:picMkLst>
        </pc:picChg>
        <pc:picChg chg="add mod">
          <ac:chgData name="Iro Akrioti" userId="00f3f4de-26c0-4016-bbfd-eb71f3dbcab3" providerId="ADAL" clId="{900F6F7A-D0C3-4017-A21A-EA0A853BE072}" dt="2024-07-04T13:37:54.085" v="514" actId="1037"/>
          <ac:picMkLst>
            <pc:docMk/>
            <pc:sldMk cId="2698655842" sldId="308"/>
            <ac:picMk id="12" creationId="{1F43DE46-9D78-467B-A319-6A4C0F2E09EA}"/>
          </ac:picMkLst>
        </pc:picChg>
        <pc:picChg chg="add mod">
          <ac:chgData name="Iro Akrioti" userId="00f3f4de-26c0-4016-bbfd-eb71f3dbcab3" providerId="ADAL" clId="{900F6F7A-D0C3-4017-A21A-EA0A853BE072}" dt="2024-07-04T13:37:58.615" v="515" actId="1076"/>
          <ac:picMkLst>
            <pc:docMk/>
            <pc:sldMk cId="2698655842" sldId="308"/>
            <ac:picMk id="17" creationId="{0969B001-7742-4A19-9297-637B6B1C342D}"/>
          </ac:picMkLst>
        </pc:picChg>
      </pc:sldChg>
      <pc:sldChg chg="delSp add del ord modTransition setBg">
        <pc:chgData name="Iro Akrioti" userId="00f3f4de-26c0-4016-bbfd-eb71f3dbcab3" providerId="ADAL" clId="{900F6F7A-D0C3-4017-A21A-EA0A853BE072}" dt="2024-07-05T13:26:00.332" v="523" actId="2696"/>
        <pc:sldMkLst>
          <pc:docMk/>
          <pc:sldMk cId="2280076045" sldId="309"/>
        </pc:sldMkLst>
        <pc:spChg chg="del">
          <ac:chgData name="Iro Akrioti" userId="00f3f4de-26c0-4016-bbfd-eb71f3dbcab3" providerId="ADAL" clId="{900F6F7A-D0C3-4017-A21A-EA0A853BE072}" dt="2024-07-04T12:02:02.676" v="389" actId="478"/>
          <ac:spMkLst>
            <pc:docMk/>
            <pc:sldMk cId="2280076045" sldId="309"/>
            <ac:spMk id="2" creationId="{82F1E4E3-E822-42F7-BCE8-4830D943AB86}"/>
          </ac:spMkLst>
        </pc:spChg>
      </pc:sldChg>
      <pc:sldChg chg="addSp delSp modSp add ord setBg">
        <pc:chgData name="Iro Akrioti" userId="00f3f4de-26c0-4016-bbfd-eb71f3dbcab3" providerId="ADAL" clId="{900F6F7A-D0C3-4017-A21A-EA0A853BE072}" dt="2024-07-04T13:38:39.486" v="522" actId="1076"/>
        <pc:sldMkLst>
          <pc:docMk/>
          <pc:sldMk cId="2026970113" sldId="310"/>
        </pc:sldMkLst>
        <pc:spChg chg="del">
          <ac:chgData name="Iro Akrioti" userId="00f3f4de-26c0-4016-bbfd-eb71f3dbcab3" providerId="ADAL" clId="{900F6F7A-D0C3-4017-A21A-EA0A853BE072}" dt="2024-07-04T12:02:58.417" v="394" actId="478"/>
          <ac:spMkLst>
            <pc:docMk/>
            <pc:sldMk cId="2026970113" sldId="310"/>
            <ac:spMk id="2" creationId="{B31A2D49-646A-4E24-8BF2-94FF8A34C063}"/>
          </ac:spMkLst>
        </pc:spChg>
        <pc:spChg chg="add del mod">
          <ac:chgData name="Iro Akrioti" userId="00f3f4de-26c0-4016-bbfd-eb71f3dbcab3" providerId="ADAL" clId="{900F6F7A-D0C3-4017-A21A-EA0A853BE072}" dt="2024-07-04T12:04:56.609" v="414"/>
          <ac:spMkLst>
            <pc:docMk/>
            <pc:sldMk cId="2026970113" sldId="310"/>
            <ac:spMk id="5" creationId="{05A7EFD6-44BE-48A1-A4F6-A0772E35CA7C}"/>
          </ac:spMkLst>
        </pc:spChg>
        <pc:spChg chg="add del">
          <ac:chgData name="Iro Akrioti" userId="00f3f4de-26c0-4016-bbfd-eb71f3dbcab3" providerId="ADAL" clId="{900F6F7A-D0C3-4017-A21A-EA0A853BE072}" dt="2024-07-04T12:04:56.609" v="414"/>
          <ac:spMkLst>
            <pc:docMk/>
            <pc:sldMk cId="2026970113" sldId="310"/>
            <ac:spMk id="6" creationId="{805875A6-C3F5-4978-ADCA-7C12311E0C6B}"/>
          </ac:spMkLst>
        </pc:spChg>
        <pc:spChg chg="add del">
          <ac:chgData name="Iro Akrioti" userId="00f3f4de-26c0-4016-bbfd-eb71f3dbcab3" providerId="ADAL" clId="{900F6F7A-D0C3-4017-A21A-EA0A853BE072}" dt="2024-07-04T12:04:56.609" v="414"/>
          <ac:spMkLst>
            <pc:docMk/>
            <pc:sldMk cId="2026970113" sldId="310"/>
            <ac:spMk id="7" creationId="{52B573B1-67C4-45D0-AD0C-8A88003EA465}"/>
          </ac:spMkLst>
        </pc:spChg>
        <pc:spChg chg="add mod">
          <ac:chgData name="Iro Akrioti" userId="00f3f4de-26c0-4016-bbfd-eb71f3dbcab3" providerId="ADAL" clId="{900F6F7A-D0C3-4017-A21A-EA0A853BE072}" dt="2024-07-04T12:06:06.645" v="423" actId="207"/>
          <ac:spMkLst>
            <pc:docMk/>
            <pc:sldMk cId="2026970113" sldId="310"/>
            <ac:spMk id="10" creationId="{C07F2267-6260-418F-A81A-1F1AF8833CF3}"/>
          </ac:spMkLst>
        </pc:spChg>
        <pc:spChg chg="add mod">
          <ac:chgData name="Iro Akrioti" userId="00f3f4de-26c0-4016-bbfd-eb71f3dbcab3" providerId="ADAL" clId="{900F6F7A-D0C3-4017-A21A-EA0A853BE072}" dt="2024-07-04T12:06:20.449" v="427" actId="207"/>
          <ac:spMkLst>
            <pc:docMk/>
            <pc:sldMk cId="2026970113" sldId="310"/>
            <ac:spMk id="11" creationId="{0CAE4326-755A-4F55-87D3-FDB8ED6F1F32}"/>
          </ac:spMkLst>
        </pc:spChg>
        <pc:spChg chg="add mod">
          <ac:chgData name="Iro Akrioti" userId="00f3f4de-26c0-4016-bbfd-eb71f3dbcab3" providerId="ADAL" clId="{900F6F7A-D0C3-4017-A21A-EA0A853BE072}" dt="2024-07-04T12:06:35.151" v="430" actId="1076"/>
          <ac:spMkLst>
            <pc:docMk/>
            <pc:sldMk cId="2026970113" sldId="310"/>
            <ac:spMk id="12" creationId="{8506158A-5A70-4561-A645-5BA7DCC86560}"/>
          </ac:spMkLst>
        </pc:spChg>
        <pc:picChg chg="add del">
          <ac:chgData name="Iro Akrioti" userId="00f3f4de-26c0-4016-bbfd-eb71f3dbcab3" providerId="ADAL" clId="{900F6F7A-D0C3-4017-A21A-EA0A853BE072}" dt="2024-07-04T12:04:56.609" v="414"/>
          <ac:picMkLst>
            <pc:docMk/>
            <pc:sldMk cId="2026970113" sldId="310"/>
            <ac:picMk id="3" creationId="{F26D43C1-307E-4C6C-8028-B564D7E339F7}"/>
          </ac:picMkLst>
        </pc:picChg>
        <pc:picChg chg="add del">
          <ac:chgData name="Iro Akrioti" userId="00f3f4de-26c0-4016-bbfd-eb71f3dbcab3" providerId="ADAL" clId="{900F6F7A-D0C3-4017-A21A-EA0A853BE072}" dt="2024-07-04T12:04:56.609" v="414"/>
          <ac:picMkLst>
            <pc:docMk/>
            <pc:sldMk cId="2026970113" sldId="310"/>
            <ac:picMk id="4" creationId="{4D0A0F83-2E17-4BFD-A5C6-F54B9EC2B22B}"/>
          </ac:picMkLst>
        </pc:picChg>
        <pc:picChg chg="add del mod">
          <ac:chgData name="Iro Akrioti" userId="00f3f4de-26c0-4016-bbfd-eb71f3dbcab3" providerId="ADAL" clId="{900F6F7A-D0C3-4017-A21A-EA0A853BE072}" dt="2024-07-04T12:05:14.186" v="417" actId="478"/>
          <ac:picMkLst>
            <pc:docMk/>
            <pc:sldMk cId="2026970113" sldId="310"/>
            <ac:picMk id="8" creationId="{7285D2F9-6E0C-4B7A-87B3-A81C0127B797}"/>
          </ac:picMkLst>
        </pc:picChg>
        <pc:picChg chg="add del mod">
          <ac:chgData name="Iro Akrioti" userId="00f3f4de-26c0-4016-bbfd-eb71f3dbcab3" providerId="ADAL" clId="{900F6F7A-D0C3-4017-A21A-EA0A853BE072}" dt="2024-07-04T13:38:18.704" v="518" actId="478"/>
          <ac:picMkLst>
            <pc:docMk/>
            <pc:sldMk cId="2026970113" sldId="310"/>
            <ac:picMk id="9" creationId="{A193250C-8011-40BE-B69F-79571B73BA44}"/>
          </ac:picMkLst>
        </pc:picChg>
        <pc:picChg chg="add mod">
          <ac:chgData name="Iro Akrioti" userId="00f3f4de-26c0-4016-bbfd-eb71f3dbcab3" providerId="ADAL" clId="{900F6F7A-D0C3-4017-A21A-EA0A853BE072}" dt="2024-07-04T13:38:39.486" v="522" actId="1076"/>
          <ac:picMkLst>
            <pc:docMk/>
            <pc:sldMk cId="2026970113" sldId="310"/>
            <ac:picMk id="13" creationId="{E3E7B080-E3B6-4537-86C2-2A9DEE3E2B89}"/>
          </ac:picMkLst>
        </pc:picChg>
      </pc:sldChg>
      <pc:sldChg chg="addSp delSp modSp add ord setBg">
        <pc:chgData name="Iro Akrioti" userId="00f3f4de-26c0-4016-bbfd-eb71f3dbcab3" providerId="ADAL" clId="{900F6F7A-D0C3-4017-A21A-EA0A853BE072}" dt="2024-07-04T12:12:06.592" v="493" actId="948"/>
        <pc:sldMkLst>
          <pc:docMk/>
          <pc:sldMk cId="3234468924" sldId="311"/>
        </pc:sldMkLst>
        <pc:spChg chg="add mod">
          <ac:chgData name="Iro Akrioti" userId="00f3f4de-26c0-4016-bbfd-eb71f3dbcab3" providerId="ADAL" clId="{900F6F7A-D0C3-4017-A21A-EA0A853BE072}" dt="2024-07-04T12:12:06.592" v="493" actId="948"/>
          <ac:spMkLst>
            <pc:docMk/>
            <pc:sldMk cId="3234468924" sldId="311"/>
            <ac:spMk id="2" creationId="{68210D25-476F-4D4E-A9DD-19DECAAC3D15}"/>
          </ac:spMkLst>
        </pc:spChg>
        <pc:picChg chg="add del mod">
          <ac:chgData name="Iro Akrioti" userId="00f3f4de-26c0-4016-bbfd-eb71f3dbcab3" providerId="ADAL" clId="{900F6F7A-D0C3-4017-A21A-EA0A853BE072}" dt="2024-07-04T12:10:14.130" v="477" actId="478"/>
          <ac:picMkLst>
            <pc:docMk/>
            <pc:sldMk cId="3234468924" sldId="311"/>
            <ac:picMk id="4" creationId="{972A1D7A-B350-45F3-ACFB-2E972CD8ACA7}"/>
          </ac:picMkLst>
        </pc:picChg>
        <pc:picChg chg="add mod">
          <ac:chgData name="Iro Akrioti" userId="00f3f4de-26c0-4016-bbfd-eb71f3dbcab3" providerId="ADAL" clId="{900F6F7A-D0C3-4017-A21A-EA0A853BE072}" dt="2024-07-04T12:11:38.752" v="490" actId="1076"/>
          <ac:picMkLst>
            <pc:docMk/>
            <pc:sldMk cId="3234468924" sldId="311"/>
            <ac:picMk id="6" creationId="{384C0B62-AF88-497B-95DD-3D55FDE95E70}"/>
          </ac:picMkLst>
        </pc:picChg>
      </pc:sldChg>
      <pc:sldChg chg="add del setBg">
        <pc:chgData name="Iro Akrioti" userId="00f3f4de-26c0-4016-bbfd-eb71f3dbcab3" providerId="ADAL" clId="{900F6F7A-D0C3-4017-A21A-EA0A853BE072}" dt="2024-07-04T12:12:25.205" v="497" actId="2696"/>
        <pc:sldMkLst>
          <pc:docMk/>
          <pc:sldMk cId="132950025" sldId="312"/>
        </pc:sldMkLst>
      </pc:sldChg>
      <pc:sldChg chg="add del">
        <pc:chgData name="Iro Akrioti" userId="00f3f4de-26c0-4016-bbfd-eb71f3dbcab3" providerId="ADAL" clId="{900F6F7A-D0C3-4017-A21A-EA0A853BE072}" dt="2024-07-04T12:12:26.205" v="498" actId="2696"/>
        <pc:sldMkLst>
          <pc:docMk/>
          <pc:sldMk cId="786315370" sldId="313"/>
        </pc:sldMkLst>
      </pc:sldChg>
      <pc:sldChg chg="add del setBg">
        <pc:chgData name="Iro Akrioti" userId="00f3f4de-26c0-4016-bbfd-eb71f3dbcab3" providerId="ADAL" clId="{900F6F7A-D0C3-4017-A21A-EA0A853BE072}" dt="2024-07-04T12:12:22.453" v="496" actId="2696"/>
        <pc:sldMkLst>
          <pc:docMk/>
          <pc:sldMk cId="1965961382" sldId="314"/>
        </pc:sldMkLst>
      </pc:sldChg>
      <pc:sldChg chg="del">
        <pc:chgData name="Iro Akrioti" userId="00f3f4de-26c0-4016-bbfd-eb71f3dbcab3" providerId="ADAL" clId="{900F6F7A-D0C3-4017-A21A-EA0A853BE072}" dt="2024-07-04T12:12:20.586" v="495" actId="2696"/>
        <pc:sldMkLst>
          <pc:docMk/>
          <pc:sldMk cId="1719712179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114A-502F-4D9F-B95C-15EB9B05B631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546B-7DEA-4680-AC97-41D7B56B0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8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4" r="20870"/>
          <a:stretch/>
        </p:blipFill>
        <p:spPr>
          <a:xfrm rot="16200000" flipV="1">
            <a:off x="51515" y="-51515"/>
            <a:ext cx="6851561" cy="6954592"/>
          </a:xfrm>
          <a:prstGeom prst="rect">
            <a:avLst/>
          </a:prstGeom>
        </p:spPr>
      </p:pic>
      <p:sp>
        <p:nvSpPr>
          <p:cNvPr id="5" name="Round Single Corner Rectangle 4"/>
          <p:cNvSpPr/>
          <p:nvPr userDrawn="1"/>
        </p:nvSpPr>
        <p:spPr>
          <a:xfrm rot="10800000">
            <a:off x="6424670" y="-1"/>
            <a:ext cx="5767330" cy="6346771"/>
          </a:xfrm>
          <a:prstGeom prst="round1Rect">
            <a:avLst/>
          </a:prstGeom>
          <a:gradFill>
            <a:gsLst>
              <a:gs pos="4000">
                <a:srgbClr val="141D35"/>
              </a:gs>
              <a:gs pos="33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154" y="4258574"/>
            <a:ext cx="5632361" cy="908431"/>
          </a:xfrm>
        </p:spPr>
        <p:txBody>
          <a:bodyPr anchor="b">
            <a:noAutofit/>
          </a:bodyPr>
          <a:lstStyle>
            <a:lvl1pPr algn="l"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154" y="5458800"/>
            <a:ext cx="5632362" cy="40329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Presenter, Subject, Sub header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154" y="5897896"/>
            <a:ext cx="5632361" cy="322263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object 3"/>
          <p:cNvSpPr/>
          <p:nvPr userDrawn="1"/>
        </p:nvSpPr>
        <p:spPr>
          <a:xfrm flipV="1">
            <a:off x="522764" y="5073705"/>
            <a:ext cx="572770" cy="112477"/>
          </a:xfrm>
          <a:custGeom>
            <a:avLst/>
            <a:gdLst/>
            <a:ahLst/>
            <a:cxnLst/>
            <a:rect l="l" t="t" r="r" b="b"/>
            <a:pathLst>
              <a:path w="572770">
                <a:moveTo>
                  <a:pt x="0" y="0"/>
                </a:moveTo>
                <a:lnTo>
                  <a:pt x="572770" y="0"/>
                </a:lnTo>
              </a:path>
            </a:pathLst>
          </a:custGeom>
          <a:ln w="44450" cap="rnd">
            <a:solidFill>
              <a:srgbClr val="FDD5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65E0D-D969-4245-96E7-8F12C35D7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46" y="2348681"/>
            <a:ext cx="4692253" cy="20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D7E5F-3542-40E5-8824-F6DB83427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_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7B07E5-88DE-47E6-B35A-F5662246D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141797"/>
            <a:ext cx="12192000" cy="5035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</p:spTree>
    <p:extLst>
      <p:ext uri="{BB962C8B-B14F-4D97-AF65-F5344CB8AC3E}">
        <p14:creationId xmlns:p14="http://schemas.microsoft.com/office/powerpoint/2010/main" val="161192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_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20173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7320173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4" name="Hexagon 3"/>
          <p:cNvSpPr/>
          <p:nvPr userDrawn="1"/>
        </p:nvSpPr>
        <p:spPr>
          <a:xfrm>
            <a:off x="8765492" y="-74423"/>
            <a:ext cx="3301956" cy="284651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/>
          <p:cNvSpPr/>
          <p:nvPr userDrawn="1"/>
        </p:nvSpPr>
        <p:spPr>
          <a:xfrm>
            <a:off x="10755144" y="2906296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 userDrawn="1"/>
        </p:nvSpPr>
        <p:spPr>
          <a:xfrm>
            <a:off x="10935999" y="4684237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 userDrawn="1"/>
        </p:nvSpPr>
        <p:spPr>
          <a:xfrm>
            <a:off x="9108770" y="2277720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 userDrawn="1"/>
        </p:nvSpPr>
        <p:spPr>
          <a:xfrm>
            <a:off x="11313976" y="1989921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 userDrawn="1"/>
        </p:nvSpPr>
        <p:spPr>
          <a:xfrm>
            <a:off x="9534692" y="5069193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 userDrawn="1"/>
        </p:nvSpPr>
        <p:spPr>
          <a:xfrm>
            <a:off x="9555151" y="3060411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 userDrawn="1"/>
        </p:nvSpPr>
        <p:spPr>
          <a:xfrm>
            <a:off x="8291759" y="4730605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F6F743-E877-41B6-A47A-1BF92C467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_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9099"/>
            <a:ext cx="6900081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Clr>
                <a:schemeClr val="tx1"/>
              </a:buClr>
              <a:buNone/>
              <a:defRPr>
                <a:solidFill>
                  <a:schemeClr val="tx2"/>
                </a:solidFill>
              </a:defRPr>
            </a:lvl3pPr>
            <a:lvl4pPr marL="1371600" indent="0">
              <a:buClr>
                <a:schemeClr val="tx1"/>
              </a:buClr>
              <a:buNone/>
              <a:defRPr>
                <a:solidFill>
                  <a:schemeClr val="tx2"/>
                </a:solidFill>
              </a:defRPr>
            </a:lvl4pPr>
            <a:lvl5pPr marL="1828800" indent="0">
              <a:buClr>
                <a:schemeClr val="tx1"/>
              </a:buCl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2575" y="1159099"/>
            <a:ext cx="3451225" cy="501786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DA49-D558-4113-A910-E02023744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8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>
              <a:defRPr lang="en-US" sz="21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>
              <a:defRPr lang="en-US" sz="21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2460E-2EF0-4BE4-9B11-DDCB357F8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9592"/>
            <a:ext cx="3383280" cy="4323404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lang="en-US" sz="24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defRPr lang="en-US" sz="21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4360" y="1839592"/>
            <a:ext cx="3383280" cy="4323404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lang="en-US" sz="24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defRPr lang="en-US" sz="21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970520" y="1839592"/>
            <a:ext cx="3383280" cy="4323404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lang="en-US" sz="24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defRPr lang="en-US" sz="2100" kern="1200" baseline="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8FFCCC-CBCF-4849-A64C-8FB75AA6F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088718"/>
            <a:ext cx="3193144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838200" y="3918990"/>
            <a:ext cx="3193144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970141" y="3088718"/>
            <a:ext cx="3350381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7970141" y="3918990"/>
            <a:ext cx="3350381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46640" y="1532657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7239" y="1513600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325552" y="3082478"/>
            <a:ext cx="3350381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25552" y="3912750"/>
            <a:ext cx="3350381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12650" y="1507360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67" b="1" i="0" kern="1200" dirty="0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B7BFF2-DBF2-4C54-97BE-3B6DB6064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258" y="3108889"/>
            <a:ext cx="2062942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40258" y="3939161"/>
            <a:ext cx="2062942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3637" y="1531137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B7BFF2-DBF2-4C54-97BE-3B6DB6064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9D48CB0-0B75-4B68-9370-1182BB28D7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29276" y="3108889"/>
            <a:ext cx="2062942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9D69197-4EEE-4A17-B8E2-ABD07249950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829276" y="3939161"/>
            <a:ext cx="2062942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C950FBAD-7197-4A9A-989F-EC77A98B43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72655" y="1531137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CA9D40F-E1D8-4967-BB0B-7A619615502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018294" y="3108889"/>
            <a:ext cx="2062942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CCB74CF-29F0-4899-B1D9-E1D79ACE950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18294" y="3939161"/>
            <a:ext cx="2062942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18CC727-40B3-41FE-B53C-B6E85537F17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61673" y="1523580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2967823-54EA-4C03-8D48-9137CAC9FC8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207312" y="3105111"/>
            <a:ext cx="2062942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0FC9EC4-ED3E-4475-BCCE-CD5A847AAED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207312" y="3935383"/>
            <a:ext cx="2062942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24FD9ACA-98A6-49C0-8C80-B8F6F15050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50691" y="151980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585296-635D-4F90-AB20-4CCC3100E65D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396330" y="3108889"/>
            <a:ext cx="2062942" cy="7159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B7CD6BB-0571-46E7-B1DF-0934937687C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396330" y="3939161"/>
            <a:ext cx="2062942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72062383-77E1-48DF-9DB0-D9F713A14AC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39709" y="1531137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006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3266" y="365126"/>
            <a:ext cx="9620534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159099"/>
            <a:ext cx="9620534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1733266" y="6311900"/>
            <a:ext cx="8528334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4" name="Rounded Rectangle 3"/>
          <p:cNvSpPr/>
          <p:nvPr userDrawn="1"/>
        </p:nvSpPr>
        <p:spPr>
          <a:xfrm flipV="1">
            <a:off x="-109182" y="-300250"/>
            <a:ext cx="1378424" cy="6905766"/>
          </a:xfrm>
          <a:prstGeom prst="roundRect">
            <a:avLst/>
          </a:prstGeom>
          <a:gradFill>
            <a:gsLst>
              <a:gs pos="4000">
                <a:srgbClr val="55B6E4"/>
              </a:gs>
              <a:gs pos="33000">
                <a:schemeClr val="bg2"/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94CF8-CBE1-425B-B805-64B928486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3266" y="365126"/>
            <a:ext cx="9620534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159099"/>
            <a:ext cx="9620534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1733266" y="6311900"/>
            <a:ext cx="8528334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9" name="Rounded Rectangle 8"/>
          <p:cNvSpPr/>
          <p:nvPr userDrawn="1"/>
        </p:nvSpPr>
        <p:spPr>
          <a:xfrm flipV="1">
            <a:off x="-109182" y="-300250"/>
            <a:ext cx="1378424" cy="6905766"/>
          </a:xfrm>
          <a:prstGeom prst="roundRect">
            <a:avLst/>
          </a:prstGeom>
          <a:gradFill>
            <a:gsLst>
              <a:gs pos="4000">
                <a:srgbClr val="141D35"/>
              </a:gs>
              <a:gs pos="33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84B96-1BE7-405C-9658-BF544D290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4" r="20870"/>
          <a:stretch/>
        </p:blipFill>
        <p:spPr>
          <a:xfrm rot="16200000" flipV="1">
            <a:off x="51515" y="-51515"/>
            <a:ext cx="6851561" cy="6954592"/>
          </a:xfrm>
          <a:prstGeom prst="rect">
            <a:avLst/>
          </a:prstGeom>
        </p:spPr>
      </p:pic>
      <p:sp>
        <p:nvSpPr>
          <p:cNvPr id="5" name="Round Single Corner Rectangle 4"/>
          <p:cNvSpPr/>
          <p:nvPr userDrawn="1"/>
        </p:nvSpPr>
        <p:spPr>
          <a:xfrm rot="10800000">
            <a:off x="6424670" y="-1"/>
            <a:ext cx="5767330" cy="6346771"/>
          </a:xfrm>
          <a:prstGeom prst="round1Rect">
            <a:avLst/>
          </a:prstGeom>
          <a:gradFill>
            <a:gsLst>
              <a:gs pos="4000">
                <a:srgbClr val="141D35"/>
              </a:gs>
              <a:gs pos="33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154" y="4258574"/>
            <a:ext cx="5632361" cy="908431"/>
          </a:xfrm>
        </p:spPr>
        <p:txBody>
          <a:bodyPr anchor="b">
            <a:noAutofit/>
          </a:bodyPr>
          <a:lstStyle>
            <a:lvl1pPr algn="l"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154" y="5458800"/>
            <a:ext cx="5632362" cy="40329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Presenter, Subject, Sub header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154" y="5897896"/>
            <a:ext cx="5632361" cy="322263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object 3"/>
          <p:cNvSpPr/>
          <p:nvPr userDrawn="1"/>
        </p:nvSpPr>
        <p:spPr>
          <a:xfrm flipV="1">
            <a:off x="522764" y="5073705"/>
            <a:ext cx="572770" cy="112477"/>
          </a:xfrm>
          <a:custGeom>
            <a:avLst/>
            <a:gdLst/>
            <a:ahLst/>
            <a:cxnLst/>
            <a:rect l="l" t="t" r="r" b="b"/>
            <a:pathLst>
              <a:path w="572770">
                <a:moveTo>
                  <a:pt x="0" y="0"/>
                </a:moveTo>
                <a:lnTo>
                  <a:pt x="572770" y="0"/>
                </a:lnTo>
              </a:path>
            </a:pathLst>
          </a:custGeom>
          <a:ln w="44450" cap="rnd">
            <a:solidFill>
              <a:srgbClr val="FDD5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65E0D-D969-4245-96E7-8F12C35D7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46" y="2348681"/>
            <a:ext cx="4692253" cy="20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6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ellow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3266" y="365126"/>
            <a:ext cx="9620534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159099"/>
            <a:ext cx="9620534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1733266" y="6311900"/>
            <a:ext cx="8528334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109182" y="-300250"/>
            <a:ext cx="1378424" cy="6905766"/>
          </a:xfrm>
          <a:prstGeom prst="roundRect">
            <a:avLst/>
          </a:prstGeom>
          <a:gradFill>
            <a:gsLst>
              <a:gs pos="4000">
                <a:srgbClr val="FEECBB"/>
              </a:gs>
              <a:gs pos="33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2CF62-1C88-4D6D-B3A5-687487C03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/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1" t="1538" r="16200"/>
          <a:stretch/>
        </p:blipFill>
        <p:spPr>
          <a:xfrm>
            <a:off x="-1" y="480912"/>
            <a:ext cx="3712191" cy="5830988"/>
          </a:xfrm>
          <a:prstGeom prst="round2Diag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989" y="1379292"/>
            <a:ext cx="7223872" cy="4932608"/>
          </a:xfrm>
        </p:spPr>
        <p:txBody>
          <a:bodyPr/>
          <a:lstStyle>
            <a:lvl1pPr indent="-228600" algn="l" defTabSz="914400" rtl="0" eaLnBrk="1" latinLnBrk="0" hangingPunct="1">
              <a:lnSpc>
                <a:spcPct val="90000"/>
              </a:lnSpc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>
              <a:defRPr lang="en-US" sz="21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339989" y="480912"/>
            <a:ext cx="7222013" cy="60079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217159" y="6311900"/>
            <a:ext cx="594736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84D92-1923-4947-B9B2-B5D8ACABE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409638" y="6427174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6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8039" y="365126"/>
            <a:ext cx="7092694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8039" y="1159099"/>
            <a:ext cx="7092694" cy="5017864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21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2402006" y="6311900"/>
            <a:ext cx="515896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r="9362"/>
          <a:stretch/>
        </p:blipFill>
        <p:spPr>
          <a:xfrm>
            <a:off x="7717132" y="1542438"/>
            <a:ext cx="4474868" cy="3839062"/>
          </a:xfrm>
          <a:prstGeom prst="round2Diag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93D143-E9F0-4DA9-B7BD-659BB7D81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225275" y="6400799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05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/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027" y="1249251"/>
            <a:ext cx="7078498" cy="4932608"/>
          </a:xfrm>
        </p:spPr>
        <p:txBody>
          <a:bodyPr/>
          <a:lstStyle>
            <a:lvl1pPr indent="-228600" algn="l" defTabSz="914400" rtl="0" eaLnBrk="1" latinLnBrk="0" hangingPunct="1">
              <a:lnSpc>
                <a:spcPct val="90000"/>
              </a:lnSpc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>
              <a:defRPr lang="en-US" sz="21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9439" y="365126"/>
            <a:ext cx="7078498" cy="60079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601107" y="6311900"/>
            <a:ext cx="553793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310" r="27729" b="-310"/>
          <a:stretch/>
        </p:blipFill>
        <p:spPr>
          <a:xfrm>
            <a:off x="1" y="1249251"/>
            <a:ext cx="4267200" cy="4543425"/>
          </a:xfrm>
          <a:prstGeom prst="round2Diag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6B83F-BFAB-4276-B530-C334A47AA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661429" y="6400799"/>
            <a:ext cx="2261666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5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0870"/>
          <a:stretch/>
        </p:blipFill>
        <p:spPr>
          <a:xfrm rot="10800000">
            <a:off x="-13253" y="-1"/>
            <a:ext cx="12258262" cy="695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1CC77-50F8-4030-B733-4B28C696E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7"/>
          <a:stretch/>
        </p:blipFill>
        <p:spPr>
          <a:xfrm>
            <a:off x="4672103" y="5112755"/>
            <a:ext cx="2847794" cy="1385526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2505" y="717010"/>
            <a:ext cx="11066745" cy="39394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59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0870"/>
          <a:stretch/>
        </p:blipFill>
        <p:spPr>
          <a:xfrm rot="10800000">
            <a:off x="-13253" y="-1"/>
            <a:ext cx="12258262" cy="6954592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 flipV="1">
            <a:off x="5310659" y="1817778"/>
            <a:ext cx="1610436" cy="1610436"/>
          </a:xfrm>
          <a:prstGeom prst="ellipse">
            <a:avLst/>
          </a:prstGeom>
          <a:gradFill>
            <a:gsLst>
              <a:gs pos="4000">
                <a:srgbClr val="55B6E4"/>
              </a:gs>
              <a:gs pos="33000">
                <a:schemeClr val="bg2"/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882196" y="3502162"/>
            <a:ext cx="246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75" y="1937194"/>
            <a:ext cx="1371603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DA518E1-C8D9-4C9B-9D47-6648AE0F4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206086" y="6411949"/>
            <a:ext cx="2261666" cy="3048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26213" y="1098952"/>
            <a:ext cx="6243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94451" y="2782072"/>
            <a:ext cx="610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Connect with us.</a:t>
            </a:r>
          </a:p>
          <a:p>
            <a:r>
              <a:rPr lang="en-US" sz="28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@CereCore</a:t>
            </a:r>
            <a:endParaRPr lang="en-US" sz="2000" b="0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4" y="3766643"/>
            <a:ext cx="1223233" cy="1223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0" y="3904721"/>
            <a:ext cx="947080" cy="947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92" y="3907963"/>
            <a:ext cx="914837" cy="91483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53104" y="4653210"/>
            <a:ext cx="85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LinkedIn</a:t>
            </a:r>
            <a:endParaRPr lang="en-US" sz="1050" b="0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94485" y="4647876"/>
            <a:ext cx="71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Twitter</a:t>
            </a:r>
            <a:endParaRPr lang="en-US" sz="1050" b="0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550628" y="4649235"/>
            <a:ext cx="872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Facebook</a:t>
            </a:r>
            <a:endParaRPr lang="en-US" sz="1050" b="0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Hexagon 25"/>
          <p:cNvSpPr/>
          <p:nvPr userDrawn="1"/>
        </p:nvSpPr>
        <p:spPr>
          <a:xfrm>
            <a:off x="8765492" y="-74423"/>
            <a:ext cx="3301956" cy="284651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 userDrawn="1"/>
        </p:nvSpPr>
        <p:spPr>
          <a:xfrm>
            <a:off x="10755144" y="2906296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 userDrawn="1"/>
        </p:nvSpPr>
        <p:spPr>
          <a:xfrm>
            <a:off x="10935999" y="4684237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 userDrawn="1"/>
        </p:nvSpPr>
        <p:spPr>
          <a:xfrm>
            <a:off x="9108770" y="2277720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 userDrawn="1"/>
        </p:nvSpPr>
        <p:spPr>
          <a:xfrm>
            <a:off x="11313976" y="1989921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 userDrawn="1"/>
        </p:nvSpPr>
        <p:spPr>
          <a:xfrm>
            <a:off x="9534692" y="5069193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 userDrawn="1"/>
        </p:nvSpPr>
        <p:spPr>
          <a:xfrm>
            <a:off x="9555151" y="3060411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 userDrawn="1"/>
        </p:nvSpPr>
        <p:spPr>
          <a:xfrm>
            <a:off x="8291759" y="4730605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21" name="object 3"/>
          <p:cNvSpPr/>
          <p:nvPr userDrawn="1"/>
        </p:nvSpPr>
        <p:spPr>
          <a:xfrm flipV="1">
            <a:off x="844660" y="2461301"/>
            <a:ext cx="1097280" cy="112477"/>
          </a:xfrm>
          <a:custGeom>
            <a:avLst/>
            <a:gdLst/>
            <a:ahLst/>
            <a:cxnLst/>
            <a:rect l="l" t="t" r="r" b="b"/>
            <a:pathLst>
              <a:path w="572770">
                <a:moveTo>
                  <a:pt x="0" y="0"/>
                </a:moveTo>
                <a:lnTo>
                  <a:pt x="572770" y="0"/>
                </a:lnTo>
              </a:path>
            </a:pathLst>
          </a:custGeom>
          <a:ln w="44450" cap="rnd">
            <a:solidFill>
              <a:srgbClr val="FDD5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954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F8AB-288C-4E6E-901C-2BC6AD27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DA5BB-D44A-4650-B208-0FBF4012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50F3-3C7A-43E5-8FD6-38E9F7B73218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09C53-49A8-4A42-BC60-4D63272E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9A68A-380A-4107-87D7-3953A2FD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8318-8689-40B2-BA55-5AB105E9E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7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097DBB-B69B-4669-B6BA-C6CD6A66C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7" y="5912127"/>
            <a:ext cx="1659994" cy="739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7" b="2592"/>
          <a:stretch/>
        </p:blipFill>
        <p:spPr>
          <a:xfrm rot="5400000">
            <a:off x="-1130364" y="1130362"/>
            <a:ext cx="6877318" cy="4616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8" y="3657600"/>
            <a:ext cx="32004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2461" y="2912014"/>
            <a:ext cx="5632361" cy="1229411"/>
          </a:xfrm>
        </p:spPr>
        <p:txBody>
          <a:bodyPr anchor="b">
            <a:noAutofit/>
          </a:bodyPr>
          <a:lstStyle>
            <a:lvl1pPr algn="l"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2461" y="4405084"/>
            <a:ext cx="5632362" cy="40329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Presenter, Subject, Sub header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92461" y="4844180"/>
            <a:ext cx="5632361" cy="322263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object 3"/>
          <p:cNvSpPr/>
          <p:nvPr userDrawn="1"/>
        </p:nvSpPr>
        <p:spPr>
          <a:xfrm flipV="1">
            <a:off x="5805002" y="4048125"/>
            <a:ext cx="572770" cy="112477"/>
          </a:xfrm>
          <a:custGeom>
            <a:avLst/>
            <a:gdLst/>
            <a:ahLst/>
            <a:cxnLst/>
            <a:rect l="l" t="t" r="r" b="b"/>
            <a:pathLst>
              <a:path w="572770">
                <a:moveTo>
                  <a:pt x="0" y="0"/>
                </a:moveTo>
                <a:lnTo>
                  <a:pt x="572770" y="0"/>
                </a:lnTo>
              </a:path>
            </a:pathLst>
          </a:custGeom>
          <a:ln w="44450" cap="rnd">
            <a:solidFill>
              <a:srgbClr val="FDD5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-128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8" y="1147123"/>
            <a:ext cx="47529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FF9307-27EF-44E6-9120-FB213B33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804334" y="5074276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04334" y="3850784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804334" y="2627292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804334" y="1403800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6438970" y="5074276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6438970" y="3850784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6438970" y="2627292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7" name="Rounded Rectangle 26"/>
          <p:cNvSpPr/>
          <p:nvPr userDrawn="1"/>
        </p:nvSpPr>
        <p:spPr>
          <a:xfrm>
            <a:off x="6438970" y="1403800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38200" y="1461187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849390" y="2677614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38200" y="3903065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38200" y="5131663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528516" y="1461187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6539706" y="2677614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528516" y="3903065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6528516" y="5131663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253136" y="1658170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1253136" y="2890412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1253136" y="4113904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253136" y="5340715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6943452" y="1670753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6943452" y="2872621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8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943452" y="4110967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6932262" y="5339333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xagon 30">
            <a:extLst>
              <a:ext uri="{FF2B5EF4-FFF2-40B4-BE49-F238E27FC236}">
                <a16:creationId xmlns:a16="http://schemas.microsoft.com/office/drawing/2014/main" id="{B7E17CF3-7317-4248-896E-7C013BAAEE51}"/>
              </a:ext>
            </a:extLst>
          </p:cNvPr>
          <p:cNvSpPr/>
          <p:nvPr userDrawn="1"/>
        </p:nvSpPr>
        <p:spPr>
          <a:xfrm>
            <a:off x="10935999" y="4684237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FC894B2C-0D85-4903-B4FA-EC23122BE39D}"/>
              </a:ext>
            </a:extLst>
          </p:cNvPr>
          <p:cNvSpPr/>
          <p:nvPr userDrawn="1"/>
        </p:nvSpPr>
        <p:spPr>
          <a:xfrm>
            <a:off x="8291759" y="4730605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E753AF95-34D3-4BF9-80B9-9C5AD5EA2E01}"/>
              </a:ext>
            </a:extLst>
          </p:cNvPr>
          <p:cNvSpPr/>
          <p:nvPr userDrawn="1"/>
        </p:nvSpPr>
        <p:spPr>
          <a:xfrm>
            <a:off x="9534692" y="5069193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DF4B53A8-E86B-45F1-B39C-16E3C6FB2971}"/>
              </a:ext>
            </a:extLst>
          </p:cNvPr>
          <p:cNvSpPr/>
          <p:nvPr userDrawn="1"/>
        </p:nvSpPr>
        <p:spPr>
          <a:xfrm>
            <a:off x="9555151" y="3060411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0DE8989C-B40D-4A31-868E-0D78635765D3}"/>
              </a:ext>
            </a:extLst>
          </p:cNvPr>
          <p:cNvSpPr/>
          <p:nvPr userDrawn="1"/>
        </p:nvSpPr>
        <p:spPr>
          <a:xfrm>
            <a:off x="10755144" y="2906296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F13E5840-F715-40CF-9681-BD3B6208E85A}"/>
              </a:ext>
            </a:extLst>
          </p:cNvPr>
          <p:cNvSpPr/>
          <p:nvPr userDrawn="1"/>
        </p:nvSpPr>
        <p:spPr>
          <a:xfrm>
            <a:off x="9108770" y="2277720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85B9F22B-0292-44E1-A413-A70A9AC04ECA}"/>
              </a:ext>
            </a:extLst>
          </p:cNvPr>
          <p:cNvSpPr/>
          <p:nvPr userDrawn="1"/>
        </p:nvSpPr>
        <p:spPr>
          <a:xfrm>
            <a:off x="8765492" y="-74423"/>
            <a:ext cx="3301956" cy="284651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8D0FB-1327-47BA-A8A5-C68B4E4C3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2" t="15248" r="5861"/>
          <a:stretch/>
        </p:blipFill>
        <p:spPr>
          <a:xfrm>
            <a:off x="6821649" y="1818728"/>
            <a:ext cx="5467004" cy="5060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F9307-27EF-44E6-9120-FB213B33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804334" y="4334042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04334" y="3319294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804334" y="2345389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804334" y="1329912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 userDrawn="1"/>
        </p:nvSpPr>
        <p:spPr>
          <a:xfrm>
            <a:off x="838200" y="5304199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38200" y="1387299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849390" y="2395711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38200" y="3371575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38200" y="4391429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927746" y="5361586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253136" y="1584282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1253136" y="2608509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1253136" y="3582414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253136" y="4600481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1342682" y="5571152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FF9307-27EF-44E6-9120-FB213B33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4669"/>
          <a:stretch/>
        </p:blipFill>
        <p:spPr>
          <a:xfrm>
            <a:off x="9197606" y="6427174"/>
            <a:ext cx="2261666" cy="304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21217" y="6311900"/>
            <a:ext cx="954038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243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© CereCore® | CONFIDENTIAL – Contains proprietary information. Not intended for distribution.  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804334" y="5074276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04334" y="3850784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804334" y="2627292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804334" y="1403800"/>
            <a:ext cx="4880964" cy="76110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66700" dist="50800" dir="8100000" sx="94000" sy="94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38200" y="1461187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849390" y="2677614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38200" y="3903065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38200" y="5131663"/>
            <a:ext cx="4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253136" y="1658170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1253136" y="2890412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1253136" y="4113904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253136" y="5340715"/>
            <a:ext cx="4259262" cy="385763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Text</a:t>
            </a:r>
            <a:endParaRPr lang="en-US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B813A439-9273-414D-B0CB-A69F264E8766}"/>
              </a:ext>
            </a:extLst>
          </p:cNvPr>
          <p:cNvSpPr/>
          <p:nvPr userDrawn="1"/>
        </p:nvSpPr>
        <p:spPr>
          <a:xfrm>
            <a:off x="8765492" y="-74423"/>
            <a:ext cx="3301956" cy="284651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3FC4A947-8CD1-409D-A8BC-A0F7F7C85F9F}"/>
              </a:ext>
            </a:extLst>
          </p:cNvPr>
          <p:cNvSpPr/>
          <p:nvPr userDrawn="1"/>
        </p:nvSpPr>
        <p:spPr>
          <a:xfrm>
            <a:off x="10755144" y="2906296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5C6AA0B-F788-42D5-B203-AB4D15D1AE52}"/>
              </a:ext>
            </a:extLst>
          </p:cNvPr>
          <p:cNvSpPr/>
          <p:nvPr userDrawn="1"/>
        </p:nvSpPr>
        <p:spPr>
          <a:xfrm>
            <a:off x="10935999" y="4684237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ADFC9828-8AA7-44E3-B694-08FEB98A7300}"/>
              </a:ext>
            </a:extLst>
          </p:cNvPr>
          <p:cNvSpPr/>
          <p:nvPr userDrawn="1"/>
        </p:nvSpPr>
        <p:spPr>
          <a:xfrm>
            <a:off x="9108770" y="2277720"/>
            <a:ext cx="1254809" cy="1054093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334A1A24-B76D-48B5-ABE5-66034B401F62}"/>
              </a:ext>
            </a:extLst>
          </p:cNvPr>
          <p:cNvSpPr/>
          <p:nvPr userDrawn="1"/>
        </p:nvSpPr>
        <p:spPr>
          <a:xfrm>
            <a:off x="9534692" y="5069193"/>
            <a:ext cx="893098" cy="769912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21ACA110-85E1-43E5-B1C3-4D43C3E7D5ED}"/>
              </a:ext>
            </a:extLst>
          </p:cNvPr>
          <p:cNvSpPr/>
          <p:nvPr userDrawn="1"/>
        </p:nvSpPr>
        <p:spPr>
          <a:xfrm>
            <a:off x="9555151" y="3060411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A8727BE1-4AC2-48DD-AF2C-8A9ED516BF4D}"/>
              </a:ext>
            </a:extLst>
          </p:cNvPr>
          <p:cNvSpPr/>
          <p:nvPr userDrawn="1"/>
        </p:nvSpPr>
        <p:spPr>
          <a:xfrm>
            <a:off x="8291759" y="4730605"/>
            <a:ext cx="1722638" cy="1447089"/>
          </a:xfrm>
          <a:prstGeom prst="hexagon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1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0870"/>
          <a:stretch/>
        </p:blipFill>
        <p:spPr>
          <a:xfrm rot="10800000" flipV="1">
            <a:off x="-13253" y="-1"/>
            <a:ext cx="12258262" cy="6954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62F3C-F3A8-4984-8885-C1EBE8030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7"/>
          <a:stretch/>
        </p:blipFill>
        <p:spPr>
          <a:xfrm>
            <a:off x="4607656" y="5168934"/>
            <a:ext cx="2847794" cy="13855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753" y="585260"/>
            <a:ext cx="10515600" cy="60079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ABOUT THE PRESENTERS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66E28E-18A9-4C16-AFF9-217839219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778012"/>
            <a:ext cx="1944687" cy="26505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D66E28E-18A9-4C16-AFF9-217839219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1885" y="1777041"/>
            <a:ext cx="1944687" cy="26505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31486" y="1778012"/>
            <a:ext cx="2971800" cy="26495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About </a:t>
            </a:r>
          </a:p>
          <a:p>
            <a:pPr lvl="1"/>
            <a:r>
              <a:rPr lang="en-US" dirty="0"/>
              <a:t>About</a:t>
            </a:r>
          </a:p>
          <a:p>
            <a:pPr lvl="1"/>
            <a:r>
              <a:rPr lang="en-US" dirty="0"/>
              <a:t>About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145171" y="1771312"/>
            <a:ext cx="3171491" cy="2649537"/>
          </a:xfrm>
        </p:spPr>
        <p:txBody>
          <a:bodyPr/>
          <a:lstStyle>
            <a:lvl1pPr marL="0" indent="0">
              <a:buNone/>
              <a:defRPr lang="en-US" sz="20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Name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  <a:p>
            <a:pPr lvl="1"/>
            <a:r>
              <a:rPr lang="en-US" dirty="0"/>
              <a:t>About </a:t>
            </a:r>
          </a:p>
          <a:p>
            <a:pPr lvl="1"/>
            <a:r>
              <a:rPr lang="en-US" dirty="0"/>
              <a:t>About</a:t>
            </a:r>
          </a:p>
          <a:p>
            <a:pPr lvl="1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981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0870"/>
          <a:stretch/>
        </p:blipFill>
        <p:spPr>
          <a:xfrm rot="10800000" flipV="1">
            <a:off x="-13253" y="-1"/>
            <a:ext cx="12258262" cy="6954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62F3C-F3A8-4984-8885-C1EBE8030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7"/>
          <a:stretch/>
        </p:blipFill>
        <p:spPr>
          <a:xfrm>
            <a:off x="4607656" y="5418313"/>
            <a:ext cx="2847794" cy="13855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753" y="585260"/>
            <a:ext cx="10515600" cy="60079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ABOUT THE PRESENTERS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66E28E-18A9-4C16-AFF9-217839219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7876" y="1407013"/>
            <a:ext cx="2398354" cy="26277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D66E28E-18A9-4C16-AFF9-217839219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2376" y="1442589"/>
            <a:ext cx="2398354" cy="26277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537876" y="4161039"/>
            <a:ext cx="2398354" cy="95960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1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CE2C62-0A23-4334-8D90-3CFA0797EB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876" y="1442589"/>
            <a:ext cx="2398354" cy="26277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14A8E8C-DBAF-43BD-83BA-A7811DCA9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2376" y="4161039"/>
            <a:ext cx="2398354" cy="95960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1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E3E67BD-F104-4456-A0E5-9254317A9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6876" y="4161039"/>
            <a:ext cx="2398354" cy="95960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tx1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3765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0870"/>
          <a:stretch/>
        </p:blipFill>
        <p:spPr>
          <a:xfrm rot="10800000" flipV="1">
            <a:off x="-13253" y="-1"/>
            <a:ext cx="12258262" cy="6954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62F3C-F3A8-4984-8885-C1EBE8030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7"/>
          <a:stretch/>
        </p:blipFill>
        <p:spPr>
          <a:xfrm>
            <a:off x="4607656" y="5168934"/>
            <a:ext cx="2847794" cy="13855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753" y="585260"/>
            <a:ext cx="10515600" cy="60079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ABOUT THE PRESENTERS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D66E28E-18A9-4C16-AFF9-217839219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1" y="1778012"/>
            <a:ext cx="2219036" cy="26505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30250" y="1778983"/>
            <a:ext cx="4025200" cy="26495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About </a:t>
            </a:r>
          </a:p>
          <a:p>
            <a:pPr lvl="1"/>
            <a:r>
              <a:rPr lang="en-US" dirty="0"/>
              <a:t>About</a:t>
            </a:r>
          </a:p>
          <a:p>
            <a:pPr lvl="1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408432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50F3-3C7A-43E5-8FD6-38E9F7B73218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8318-8689-40B2-BA55-5AB105E9E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2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49" r:id="rId3"/>
    <p:sldLayoutId id="2147483650" r:id="rId4"/>
    <p:sldLayoutId id="2147483682" r:id="rId5"/>
    <p:sldLayoutId id="2147483678" r:id="rId6"/>
    <p:sldLayoutId id="2147483657" r:id="rId7"/>
    <p:sldLayoutId id="2147483681" r:id="rId8"/>
    <p:sldLayoutId id="2147483680" r:id="rId9"/>
    <p:sldLayoutId id="2147483661" r:id="rId10"/>
    <p:sldLayoutId id="2147483665" r:id="rId11"/>
    <p:sldLayoutId id="2147483667" r:id="rId12"/>
    <p:sldLayoutId id="2147483666" r:id="rId13"/>
    <p:sldLayoutId id="2147483652" r:id="rId14"/>
    <p:sldLayoutId id="2147483671" r:id="rId15"/>
    <p:sldLayoutId id="2147483673" r:id="rId16"/>
    <p:sldLayoutId id="2147483679" r:id="rId17"/>
    <p:sldLayoutId id="2147483668" r:id="rId18"/>
    <p:sldLayoutId id="2147483669" r:id="rId19"/>
    <p:sldLayoutId id="2147483670" r:id="rId20"/>
    <p:sldLayoutId id="2147483658" r:id="rId21"/>
    <p:sldLayoutId id="2147483674" r:id="rId22"/>
    <p:sldLayoutId id="2147483660" r:id="rId23"/>
    <p:sldLayoutId id="2147483662" r:id="rId24"/>
    <p:sldLayoutId id="2147483672" r:id="rId25"/>
    <p:sldLayoutId id="2147483664" r:id="rId26"/>
    <p:sldLayoutId id="214748367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100" kern="1200" baseline="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Segoe UI" panose="020B0502040204020203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Segoe UI" panose="020B0502040204020203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Segoe UI" panose="020B0502040204020203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F70D-D120-422F-B087-DCF1596D8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76" y="3112316"/>
            <a:ext cx="5632361" cy="2046301"/>
          </a:xfrm>
        </p:spPr>
        <p:txBody>
          <a:bodyPr/>
          <a:lstStyle/>
          <a:p>
            <a:r>
              <a:rPr lang="en-GB" sz="4000" dirty="0"/>
              <a:t>Digital Dungeons Transformation: </a:t>
            </a:r>
            <a:br>
              <a:rPr lang="en-GB" sz="4000" dirty="0"/>
            </a:br>
            <a:r>
              <a:rPr lang="en-GB" sz="4000" dirty="0"/>
              <a:t>A Quest to Save </a:t>
            </a:r>
            <a:br>
              <a:rPr lang="en-GB" sz="4000" dirty="0"/>
            </a:br>
            <a:r>
              <a:rPr lang="en-GB" sz="4000" dirty="0"/>
              <a:t>the NHS Kingdom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E8BEA-0190-464E-8015-399DC7925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154" y="5458800"/>
            <a:ext cx="5632362" cy="403292"/>
          </a:xfrm>
        </p:spPr>
        <p:txBody>
          <a:bodyPr/>
          <a:lstStyle/>
          <a:p>
            <a:r>
              <a:rPr lang="en-GB" dirty="0"/>
              <a:t>Sarah Peart-Bentham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660B8-4387-42BA-AE5D-6366D1F83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154" y="5897896"/>
            <a:ext cx="5632361" cy="322263"/>
          </a:xfrm>
        </p:spPr>
        <p:txBody>
          <a:bodyPr/>
          <a:lstStyle/>
          <a:p>
            <a:r>
              <a:rPr lang="en-GB" dirty="0"/>
              <a:t>18/07/2024</a:t>
            </a:r>
          </a:p>
        </p:txBody>
      </p:sp>
    </p:spTree>
    <p:extLst>
      <p:ext uri="{BB962C8B-B14F-4D97-AF65-F5344CB8AC3E}">
        <p14:creationId xmlns:p14="http://schemas.microsoft.com/office/powerpoint/2010/main" val="407879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7F2267-6260-418F-A81A-1F1AF8833CF3}"/>
              </a:ext>
            </a:extLst>
          </p:cNvPr>
          <p:cNvSpPr txBox="1">
            <a:spLocks/>
          </p:cNvSpPr>
          <p:nvPr/>
        </p:nvSpPr>
        <p:spPr>
          <a:xfrm>
            <a:off x="8231743" y="483660"/>
            <a:ext cx="3451919" cy="58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141D35"/>
                </a:solidFill>
              </a:rPr>
              <a:t>Joining us from the NHS: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E4326-755A-4F55-87D3-FDB8ED6F1F32}"/>
              </a:ext>
            </a:extLst>
          </p:cNvPr>
          <p:cNvSpPr txBox="1"/>
          <p:nvPr/>
        </p:nvSpPr>
        <p:spPr>
          <a:xfrm>
            <a:off x="8374571" y="1274532"/>
            <a:ext cx="29841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41D35"/>
                </a:solidFill>
              </a:rPr>
              <a:t>Lee Rickles </a:t>
            </a:r>
          </a:p>
          <a:p>
            <a:r>
              <a:rPr lang="en-GB" sz="1400" dirty="0">
                <a:solidFill>
                  <a:srgbClr val="141D35"/>
                </a:solidFill>
              </a:rPr>
              <a:t>CIO, Programme Director and Deputy SIRO</a:t>
            </a:r>
          </a:p>
          <a:p>
            <a:endParaRPr lang="en-GB" sz="400" dirty="0">
              <a:solidFill>
                <a:srgbClr val="141D35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|</a:t>
            </a:r>
            <a:r>
              <a:rPr lang="en-GB" sz="1400" dirty="0">
                <a:solidFill>
                  <a:srgbClr val="141D35"/>
                </a:solidFill>
              </a:rPr>
              <a:t> Humber Teaching Hospitals NHS FT and Yorkshire and Humber Care Record</a:t>
            </a:r>
            <a:br>
              <a:rPr lang="en-GB" sz="1400" dirty="0">
                <a:solidFill>
                  <a:srgbClr val="141D35"/>
                </a:solidFill>
              </a:rPr>
            </a:br>
            <a:endParaRPr lang="en-GB" sz="1400" dirty="0">
              <a:solidFill>
                <a:srgbClr val="141D35"/>
              </a:solidFill>
            </a:endParaRPr>
          </a:p>
          <a:p>
            <a:r>
              <a:rPr lang="en-GB" sz="1600" b="1" dirty="0">
                <a:solidFill>
                  <a:srgbClr val="141D35"/>
                </a:solidFill>
              </a:rPr>
              <a:t>Ramandeep Kaur</a:t>
            </a:r>
            <a:r>
              <a:rPr lang="en-GB" sz="1600" dirty="0">
                <a:solidFill>
                  <a:srgbClr val="141D35"/>
                </a:solidFill>
              </a:rPr>
              <a:t> </a:t>
            </a:r>
          </a:p>
          <a:p>
            <a:r>
              <a:rPr lang="en-GB" sz="1400" dirty="0">
                <a:solidFill>
                  <a:srgbClr val="141D35"/>
                </a:solidFill>
              </a:rPr>
              <a:t>Chief Clinical Information Officer</a:t>
            </a:r>
          </a:p>
          <a:p>
            <a:endParaRPr lang="en-GB" sz="400" dirty="0">
              <a:solidFill>
                <a:srgbClr val="141D35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|</a:t>
            </a:r>
            <a:r>
              <a:rPr lang="en-GB" sz="1400" dirty="0">
                <a:solidFill>
                  <a:srgbClr val="141D35"/>
                </a:solidFill>
              </a:rPr>
              <a:t> University Hospitals of Northamptonshire NHS Group</a:t>
            </a:r>
            <a:br>
              <a:rPr lang="en-GB" sz="1400" dirty="0">
                <a:solidFill>
                  <a:srgbClr val="141D35"/>
                </a:solidFill>
              </a:rPr>
            </a:br>
            <a:endParaRPr lang="en-GB" sz="1400" dirty="0">
              <a:solidFill>
                <a:srgbClr val="141D35"/>
              </a:solidFill>
            </a:endParaRPr>
          </a:p>
          <a:p>
            <a:r>
              <a:rPr lang="en-GB" sz="1600" b="1" dirty="0">
                <a:solidFill>
                  <a:srgbClr val="141D35"/>
                </a:solidFill>
              </a:rPr>
              <a:t>Hayley Grafton </a:t>
            </a:r>
          </a:p>
          <a:p>
            <a:r>
              <a:rPr lang="en-GB" sz="1400" dirty="0">
                <a:solidFill>
                  <a:srgbClr val="141D35"/>
                </a:solidFill>
              </a:rPr>
              <a:t>CNIO</a:t>
            </a:r>
          </a:p>
          <a:p>
            <a:endParaRPr lang="en-GB" sz="400" dirty="0">
              <a:solidFill>
                <a:srgbClr val="141D35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|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rgbClr val="141D35"/>
                </a:solidFill>
              </a:rPr>
              <a:t>University of Hospitals Leicester NHS Trust</a:t>
            </a:r>
          </a:p>
          <a:p>
            <a:endParaRPr lang="en-GB" sz="1400" b="1" dirty="0">
              <a:solidFill>
                <a:srgbClr val="141D35"/>
              </a:solidFill>
            </a:endParaRPr>
          </a:p>
          <a:p>
            <a:r>
              <a:rPr lang="en-GB" sz="1600" b="1" dirty="0">
                <a:solidFill>
                  <a:srgbClr val="141D35"/>
                </a:solidFill>
              </a:rPr>
              <a:t>Debbie Loke</a:t>
            </a:r>
            <a:r>
              <a:rPr lang="en-GB" sz="1600" dirty="0">
                <a:solidFill>
                  <a:srgbClr val="141D35"/>
                </a:solidFill>
              </a:rPr>
              <a:t> </a:t>
            </a:r>
          </a:p>
          <a:p>
            <a:r>
              <a:rPr lang="en-GB" sz="1400" dirty="0">
                <a:solidFill>
                  <a:srgbClr val="141D35"/>
                </a:solidFill>
              </a:rPr>
              <a:t>EPR director / CIO</a:t>
            </a:r>
          </a:p>
          <a:p>
            <a:endParaRPr lang="en-GB" sz="400" dirty="0">
              <a:solidFill>
                <a:srgbClr val="141D35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|</a:t>
            </a:r>
            <a:r>
              <a:rPr lang="en-GB" sz="1400" dirty="0">
                <a:solidFill>
                  <a:srgbClr val="141D35"/>
                </a:solidFill>
              </a:rPr>
              <a:t> University Hospitals of Derby and Burton NHS FT</a:t>
            </a:r>
            <a:br>
              <a:rPr lang="en-GB" sz="1400" dirty="0">
                <a:solidFill>
                  <a:srgbClr val="141D35"/>
                </a:solidFill>
              </a:rPr>
            </a:br>
            <a:endParaRPr lang="en-GB" sz="1400" dirty="0">
              <a:solidFill>
                <a:srgbClr val="141D3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06158A-5A70-4561-A645-5BA7DCC8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34" y="483660"/>
            <a:ext cx="10107098" cy="600790"/>
          </a:xfrm>
        </p:spPr>
        <p:txBody>
          <a:bodyPr/>
          <a:lstStyle/>
          <a:p>
            <a:r>
              <a:rPr lang="en-GB" dirty="0"/>
              <a:t>OUR TEAM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E7B080-E3B6-4537-86C2-2A9DEE3E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34" y="1811684"/>
            <a:ext cx="7055826" cy="32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0D25-476F-4D4E-A9DD-19DECAAC3D15}"/>
              </a:ext>
            </a:extLst>
          </p:cNvPr>
          <p:cNvSpPr txBox="1">
            <a:spLocks/>
          </p:cNvSpPr>
          <p:nvPr/>
        </p:nvSpPr>
        <p:spPr>
          <a:xfrm>
            <a:off x="1136415" y="1523663"/>
            <a:ext cx="9919168" cy="290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en-GB" sz="6000" dirty="0">
                <a:solidFill>
                  <a:schemeClr val="accent2"/>
                </a:solidFill>
                <a:latin typeface="Centaur" panose="02030504050205020304" pitchFamily="18" charset="0"/>
              </a:rPr>
              <a:t>Digital Dungeons Transformation: </a:t>
            </a:r>
            <a:br>
              <a:rPr lang="en-GB" sz="6000" dirty="0">
                <a:solidFill>
                  <a:schemeClr val="accent2"/>
                </a:solidFill>
                <a:latin typeface="Centaur" panose="02030504050205020304" pitchFamily="18" charset="0"/>
              </a:rPr>
            </a:br>
            <a:r>
              <a:rPr lang="en-GB" sz="6000" b="0" dirty="0">
                <a:solidFill>
                  <a:schemeClr val="accent2"/>
                </a:solidFill>
                <a:latin typeface="Centaur" panose="02030504050205020304" pitchFamily="18" charset="0"/>
              </a:rPr>
              <a:t>A Quest to Save </a:t>
            </a:r>
          </a:p>
          <a:p>
            <a:pPr algn="ctr">
              <a:lnSpc>
                <a:spcPts val="6500"/>
              </a:lnSpc>
            </a:pPr>
            <a:r>
              <a:rPr lang="en-GB" sz="6000" b="0" dirty="0">
                <a:solidFill>
                  <a:schemeClr val="accent2"/>
                </a:solidFill>
                <a:latin typeface="Centaur" panose="02030504050205020304" pitchFamily="18" charset="0"/>
              </a:rPr>
              <a:t>the NHS Kingdom</a:t>
            </a:r>
            <a:endParaRPr lang="en-GB" sz="7200" b="0" dirty="0">
              <a:solidFill>
                <a:schemeClr val="accent2"/>
              </a:solidFill>
              <a:latin typeface="Centaur" panose="020305040502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C0B62-AF88-497B-95DD-3D55FDE9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47" y="4858963"/>
            <a:ext cx="2778305" cy="12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9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92441"/>
      </a:dk1>
      <a:lt1>
        <a:srgbClr val="FFFFFF"/>
      </a:lt1>
      <a:dk2>
        <a:srgbClr val="3E3E3F"/>
      </a:dk2>
      <a:lt2>
        <a:srgbClr val="81C9EB"/>
      </a:lt2>
      <a:accent1>
        <a:srgbClr val="FDD567"/>
      </a:accent1>
      <a:accent2>
        <a:srgbClr val="EBF5FC"/>
      </a:accent2>
      <a:accent3>
        <a:srgbClr val="81C9EB"/>
      </a:accent3>
      <a:accent4>
        <a:srgbClr val="192441"/>
      </a:accent4>
      <a:accent5>
        <a:srgbClr val="3E3E3F"/>
      </a:accent5>
      <a:accent6>
        <a:srgbClr val="939598"/>
      </a:accent6>
      <a:hlink>
        <a:srgbClr val="EE3724"/>
      </a:hlink>
      <a:folHlink>
        <a:srgbClr val="192441"/>
      </a:folHlink>
    </a:clrScheme>
    <a:fontScheme name="CereCore Default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icture xmlns="e37e8048-7f47-46c3-9f5d-bf2bf54c9279">
      <Url xsi:nil="true"/>
      <Description xsi:nil="true"/>
    </Picture>
    <TaxCatchAll xmlns="812061dd-523a-47bf-9db5-a71fd49c94a4" xsi:nil="true"/>
    <lcf76f155ced4ddcb4097134ff3c332f xmlns="e37e8048-7f47-46c3-9f5d-bf2bf54c92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67C15-0BDC-44C4-AE49-BCAF5AF7561A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c0717a8b-d557-4619-bef1-9f527d9e394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d7491f70-885d-4403-9d39-5e932bb3abc8"/>
  </ds:schemaRefs>
</ds:datastoreItem>
</file>

<file path=customXml/itemProps2.xml><?xml version="1.0" encoding="utf-8"?>
<ds:datastoreItem xmlns:ds="http://schemas.openxmlformats.org/officeDocument/2006/customXml" ds:itemID="{140F4604-6607-4AA5-BC0B-645C98917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55110-5ECC-4009-9095-EFA6996B47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11847</TotalTime>
  <Words>98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MS PGothic</vt:lpstr>
      <vt:lpstr>Arial</vt:lpstr>
      <vt:lpstr>Arial Bold</vt:lpstr>
      <vt:lpstr>Arial Regular</vt:lpstr>
      <vt:lpstr>Calibri</vt:lpstr>
      <vt:lpstr>Centaur</vt:lpstr>
      <vt:lpstr>Courier New</vt:lpstr>
      <vt:lpstr>Gotham Thin</vt:lpstr>
      <vt:lpstr>Segoe UI</vt:lpstr>
      <vt:lpstr>Source Sans Pro</vt:lpstr>
      <vt:lpstr>Office Theme</vt:lpstr>
      <vt:lpstr>Digital Dungeons Transformation:  A Quest to Save  the NHS Kingdom</vt:lpstr>
      <vt:lpstr>OUR TEAM</vt:lpstr>
      <vt:lpstr>PowerPoint Presentation</vt:lpstr>
      <vt:lpstr>PowerPoint Presentation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Uram Bailey</dc:creator>
  <cp:lastModifiedBy>Iro Akrioti</cp:lastModifiedBy>
  <cp:revision>231</cp:revision>
  <dcterms:created xsi:type="dcterms:W3CDTF">2021-09-23T17:32:51Z</dcterms:created>
  <dcterms:modified xsi:type="dcterms:W3CDTF">2024-07-05T13:26:05Z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0x010100C31B24C9E26E9E4BBEC08ADD3756CB6F</vt:lpwstr>
  </property>
  <property fmtid="{D5CDD505-2E9C-101B-9397-08002B2CF9AE}" pid="3" name="MediaServiceImageTags">
    <vt:lpwstr/>
  </property>
</Properties>
</file>