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3"/>
  </p:sldMasterIdLst>
  <p:notesMasterIdLst>
    <p:notesMasterId r:id="rId8"/>
  </p:notesMasterIdLst>
  <p:sldIdLst>
    <p:sldId id="287" r:id="rId4"/>
    <p:sldId id="402" r:id="rId5"/>
    <p:sldId id="375" r:id="rId6"/>
    <p:sldId id="340" r:id="rId7"/>
  </p:sldIdLst>
  <p:sldSz cx="12192000" cy="6858000"/>
  <p:notesSz cx="6808788" cy="99409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224" userDrawn="1">
          <p15:clr>
            <a:srgbClr val="A4A3A4"/>
          </p15:clr>
        </p15:guide>
        <p15:guide id="2" pos="7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hompson, Michael" initials="TM" lastIdx="8" clrIdx="0"/>
  <p:cmAuthor id="2" name="Simms, Daniel" initials="SD" lastIdx="15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FF"/>
    <a:srgbClr val="338DCD"/>
    <a:srgbClr val="6CACDA"/>
    <a:srgbClr val="E0D650"/>
    <a:srgbClr val="727090"/>
    <a:srgbClr val="F29898"/>
    <a:srgbClr val="0070C0"/>
    <a:srgbClr val="0271C0"/>
    <a:srgbClr val="2B88CA"/>
    <a:srgbClr val="F3F3F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04" autoAdjust="0"/>
    <p:restoredTop sz="60529" autoAdjust="0"/>
  </p:normalViewPr>
  <p:slideViewPr>
    <p:cSldViewPr snapToGrid="0">
      <p:cViewPr varScale="1">
        <p:scale>
          <a:sx n="50" d="100"/>
          <a:sy n="50" d="100"/>
        </p:scale>
        <p:origin x="1925" y="29"/>
      </p:cViewPr>
      <p:guideLst>
        <p:guide orient="horz" pos="4224"/>
        <p:guide pos="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0" d="100"/>
          <a:sy n="60" d="100"/>
        </p:scale>
        <p:origin x="3396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Master" Target="slideMasters/slideMaster1.xml"/><Relationship Id="rId7" Type="http://schemas.openxmlformats.org/officeDocument/2006/relationships/slide" Target="slides/slide4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openxmlformats.org/officeDocument/2006/relationships/viewProps" Target="viewProps.xml"/><Relationship Id="rId5" Type="http://schemas.openxmlformats.org/officeDocument/2006/relationships/slide" Target="slides/slide2.xml"/><Relationship Id="rId10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commentAuthors" Target="commentAuthors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ATSON, Jill (THE NEWCASTLE UPON TYNE HOSPITALS NHS FOUNDATION TRUST)" userId="6b8ded75-9d93-421d-bf43-6deb71fcb2e2" providerId="ADAL" clId="{28234400-AB90-490A-B6A8-0F7C7E30FE3E}"/>
    <pc:docChg chg="undo custSel delSld modSld">
      <pc:chgData name="WATSON, Jill (THE NEWCASTLE UPON TYNE HOSPITALS NHS FOUNDATION TRUST)" userId="6b8ded75-9d93-421d-bf43-6deb71fcb2e2" providerId="ADAL" clId="{28234400-AB90-490A-B6A8-0F7C7E30FE3E}" dt="2022-03-24T15:14:38.341" v="209" actId="2165"/>
      <pc:docMkLst>
        <pc:docMk/>
      </pc:docMkLst>
      <pc:sldChg chg="addSp delSp modSp mod">
        <pc:chgData name="WATSON, Jill (THE NEWCASTLE UPON TYNE HOSPITALS NHS FOUNDATION TRUST)" userId="6b8ded75-9d93-421d-bf43-6deb71fcb2e2" providerId="ADAL" clId="{28234400-AB90-490A-B6A8-0F7C7E30FE3E}" dt="2022-03-24T14:27:30.380" v="2" actId="478"/>
        <pc:sldMkLst>
          <pc:docMk/>
          <pc:sldMk cId="2898944723" sldId="287"/>
        </pc:sldMkLst>
        <pc:spChg chg="add mod">
          <ac:chgData name="WATSON, Jill (THE NEWCASTLE UPON TYNE HOSPITALS NHS FOUNDATION TRUST)" userId="6b8ded75-9d93-421d-bf43-6deb71fcb2e2" providerId="ADAL" clId="{28234400-AB90-490A-B6A8-0F7C7E30FE3E}" dt="2022-03-24T14:27:26.602" v="0" actId="478"/>
          <ac:spMkLst>
            <pc:docMk/>
            <pc:sldMk cId="2898944723" sldId="287"/>
            <ac:spMk id="3" creationId="{9D62FB75-E7C1-4676-B614-FA4EBC2A6BD2}"/>
          </ac:spMkLst>
        </pc:spChg>
        <pc:spChg chg="add del">
          <ac:chgData name="WATSON, Jill (THE NEWCASTLE UPON TYNE HOSPITALS NHS FOUNDATION TRUST)" userId="6b8ded75-9d93-421d-bf43-6deb71fcb2e2" providerId="ADAL" clId="{28234400-AB90-490A-B6A8-0F7C7E30FE3E}" dt="2022-03-24T14:27:30.380" v="2" actId="478"/>
          <ac:spMkLst>
            <pc:docMk/>
            <pc:sldMk cId="2898944723" sldId="287"/>
            <ac:spMk id="9" creationId="{84530685-0086-F242-B64E-671B02621DD9}"/>
          </ac:spMkLst>
        </pc:spChg>
        <pc:spChg chg="del">
          <ac:chgData name="WATSON, Jill (THE NEWCASTLE UPON TYNE HOSPITALS NHS FOUNDATION TRUST)" userId="6b8ded75-9d93-421d-bf43-6deb71fcb2e2" providerId="ADAL" clId="{28234400-AB90-490A-B6A8-0F7C7E30FE3E}" dt="2022-03-24T14:27:26.602" v="0" actId="478"/>
          <ac:spMkLst>
            <pc:docMk/>
            <pc:sldMk cId="2898944723" sldId="287"/>
            <ac:spMk id="13" creationId="{60472675-8ACD-9041-9970-1D1B543D7A70}"/>
          </ac:spMkLst>
        </pc:spChg>
      </pc:sldChg>
      <pc:sldChg chg="addSp delSp modSp mod">
        <pc:chgData name="WATSON, Jill (THE NEWCASTLE UPON TYNE HOSPITALS NHS FOUNDATION TRUST)" userId="6b8ded75-9d93-421d-bf43-6deb71fcb2e2" providerId="ADAL" clId="{28234400-AB90-490A-B6A8-0F7C7E30FE3E}" dt="2022-03-24T14:57:21.171" v="32" actId="1076"/>
        <pc:sldMkLst>
          <pc:docMk/>
          <pc:sldMk cId="34161986" sldId="370"/>
        </pc:sldMkLst>
        <pc:picChg chg="del">
          <ac:chgData name="WATSON, Jill (THE NEWCASTLE UPON TYNE HOSPITALS NHS FOUNDATION TRUST)" userId="6b8ded75-9d93-421d-bf43-6deb71fcb2e2" providerId="ADAL" clId="{28234400-AB90-490A-B6A8-0F7C7E30FE3E}" dt="2022-03-24T14:57:00.396" v="24" actId="478"/>
          <ac:picMkLst>
            <pc:docMk/>
            <pc:sldMk cId="34161986" sldId="370"/>
            <ac:picMk id="7" creationId="{B5674DC6-FD0D-48A0-930E-B0C51E8F577C}"/>
          </ac:picMkLst>
        </pc:picChg>
        <pc:picChg chg="add mod">
          <ac:chgData name="WATSON, Jill (THE NEWCASTLE UPON TYNE HOSPITALS NHS FOUNDATION TRUST)" userId="6b8ded75-9d93-421d-bf43-6deb71fcb2e2" providerId="ADAL" clId="{28234400-AB90-490A-B6A8-0F7C7E30FE3E}" dt="2022-03-24T14:57:21.171" v="32" actId="1076"/>
          <ac:picMkLst>
            <pc:docMk/>
            <pc:sldMk cId="34161986" sldId="370"/>
            <ac:picMk id="8" creationId="{D3CC7CAD-4375-4480-83ED-BCC5F1DF7C10}"/>
          </ac:picMkLst>
        </pc:picChg>
      </pc:sldChg>
      <pc:sldChg chg="modSp mod">
        <pc:chgData name="WATSON, Jill (THE NEWCASTLE UPON TYNE HOSPITALS NHS FOUNDATION TRUST)" userId="6b8ded75-9d93-421d-bf43-6deb71fcb2e2" providerId="ADAL" clId="{28234400-AB90-490A-B6A8-0F7C7E30FE3E}" dt="2022-03-24T15:14:38.341" v="209" actId="2165"/>
        <pc:sldMkLst>
          <pc:docMk/>
          <pc:sldMk cId="1588977865" sldId="384"/>
        </pc:sldMkLst>
        <pc:graphicFrameChg chg="mod modGraphic">
          <ac:chgData name="WATSON, Jill (THE NEWCASTLE UPON TYNE HOSPITALS NHS FOUNDATION TRUST)" userId="6b8ded75-9d93-421d-bf43-6deb71fcb2e2" providerId="ADAL" clId="{28234400-AB90-490A-B6A8-0F7C7E30FE3E}" dt="2022-03-24T15:14:38.341" v="209" actId="2165"/>
          <ac:graphicFrameMkLst>
            <pc:docMk/>
            <pc:sldMk cId="1588977865" sldId="384"/>
            <ac:graphicFrameMk id="23" creationId="{45B6069F-AEAD-4289-A6F9-50B488F89961}"/>
          </ac:graphicFrameMkLst>
        </pc:graphicFrameChg>
        <pc:graphicFrameChg chg="mod modGraphic">
          <ac:chgData name="WATSON, Jill (THE NEWCASTLE UPON TYNE HOSPITALS NHS FOUNDATION TRUST)" userId="6b8ded75-9d93-421d-bf43-6deb71fcb2e2" providerId="ADAL" clId="{28234400-AB90-490A-B6A8-0F7C7E30FE3E}" dt="2022-03-24T15:13:00.646" v="193" actId="20577"/>
          <ac:graphicFrameMkLst>
            <pc:docMk/>
            <pc:sldMk cId="1588977865" sldId="384"/>
            <ac:graphicFrameMk id="34" creationId="{D6410F22-88B4-404E-BCBF-02EB34FDC3E1}"/>
          </ac:graphicFrameMkLst>
        </pc:graphicFrameChg>
      </pc:sldChg>
      <pc:sldChg chg="del">
        <pc:chgData name="WATSON, Jill (THE NEWCASTLE UPON TYNE HOSPITALS NHS FOUNDATION TRUST)" userId="6b8ded75-9d93-421d-bf43-6deb71fcb2e2" providerId="ADAL" clId="{28234400-AB90-490A-B6A8-0F7C7E30FE3E}" dt="2022-03-24T14:32:09.451" v="23" actId="47"/>
        <pc:sldMkLst>
          <pc:docMk/>
          <pc:sldMk cId="1881238796" sldId="525"/>
        </pc:sldMkLst>
      </pc:sldChg>
      <pc:sldChg chg="del">
        <pc:chgData name="WATSON, Jill (THE NEWCASTLE UPON TYNE HOSPITALS NHS FOUNDATION TRUST)" userId="6b8ded75-9d93-421d-bf43-6deb71fcb2e2" providerId="ADAL" clId="{28234400-AB90-490A-B6A8-0F7C7E30FE3E}" dt="2022-03-24T14:32:04.325" v="13" actId="47"/>
        <pc:sldMkLst>
          <pc:docMk/>
          <pc:sldMk cId="866942345" sldId="539"/>
        </pc:sldMkLst>
      </pc:sldChg>
      <pc:sldChg chg="del">
        <pc:chgData name="WATSON, Jill (THE NEWCASTLE UPON TYNE HOSPITALS NHS FOUNDATION TRUST)" userId="6b8ded75-9d93-421d-bf43-6deb71fcb2e2" providerId="ADAL" clId="{28234400-AB90-490A-B6A8-0F7C7E30FE3E}" dt="2022-03-24T14:32:05.110" v="15" actId="47"/>
        <pc:sldMkLst>
          <pc:docMk/>
          <pc:sldMk cId="2991520615" sldId="541"/>
        </pc:sldMkLst>
      </pc:sldChg>
      <pc:sldChg chg="del">
        <pc:chgData name="WATSON, Jill (THE NEWCASTLE UPON TYNE HOSPITALS NHS FOUNDATION TRUST)" userId="6b8ded75-9d93-421d-bf43-6deb71fcb2e2" providerId="ADAL" clId="{28234400-AB90-490A-B6A8-0F7C7E30FE3E}" dt="2022-03-24T14:32:05.932" v="16" actId="47"/>
        <pc:sldMkLst>
          <pc:docMk/>
          <pc:sldMk cId="1628493163" sldId="542"/>
        </pc:sldMkLst>
      </pc:sldChg>
      <pc:sldChg chg="del">
        <pc:chgData name="WATSON, Jill (THE NEWCASTLE UPON TYNE HOSPITALS NHS FOUNDATION TRUST)" userId="6b8ded75-9d93-421d-bf43-6deb71fcb2e2" providerId="ADAL" clId="{28234400-AB90-490A-B6A8-0F7C7E30FE3E}" dt="2022-03-24T14:32:06.403" v="17" actId="47"/>
        <pc:sldMkLst>
          <pc:docMk/>
          <pc:sldMk cId="470737467" sldId="543"/>
        </pc:sldMkLst>
      </pc:sldChg>
      <pc:sldChg chg="del">
        <pc:chgData name="WATSON, Jill (THE NEWCASTLE UPON TYNE HOSPITALS NHS FOUNDATION TRUST)" userId="6b8ded75-9d93-421d-bf43-6deb71fcb2e2" providerId="ADAL" clId="{28234400-AB90-490A-B6A8-0F7C7E30FE3E}" dt="2022-03-24T14:32:06.761" v="18" actId="47"/>
        <pc:sldMkLst>
          <pc:docMk/>
          <pc:sldMk cId="1445327376" sldId="544"/>
        </pc:sldMkLst>
      </pc:sldChg>
      <pc:sldChg chg="del">
        <pc:chgData name="WATSON, Jill (THE NEWCASTLE UPON TYNE HOSPITALS NHS FOUNDATION TRUST)" userId="6b8ded75-9d93-421d-bf43-6deb71fcb2e2" providerId="ADAL" clId="{28234400-AB90-490A-B6A8-0F7C7E30FE3E}" dt="2022-03-24T14:32:07.119" v="19" actId="47"/>
        <pc:sldMkLst>
          <pc:docMk/>
          <pc:sldMk cId="4134492187" sldId="545"/>
        </pc:sldMkLst>
      </pc:sldChg>
      <pc:sldChg chg="del">
        <pc:chgData name="WATSON, Jill (THE NEWCASTLE UPON TYNE HOSPITALS NHS FOUNDATION TRUST)" userId="6b8ded75-9d93-421d-bf43-6deb71fcb2e2" providerId="ADAL" clId="{28234400-AB90-490A-B6A8-0F7C7E30FE3E}" dt="2022-03-24T14:32:07.601" v="20" actId="47"/>
        <pc:sldMkLst>
          <pc:docMk/>
          <pc:sldMk cId="1476566560" sldId="546"/>
        </pc:sldMkLst>
      </pc:sldChg>
      <pc:sldChg chg="del">
        <pc:chgData name="WATSON, Jill (THE NEWCASTLE UPON TYNE HOSPITALS NHS FOUNDATION TRUST)" userId="6b8ded75-9d93-421d-bf43-6deb71fcb2e2" providerId="ADAL" clId="{28234400-AB90-490A-B6A8-0F7C7E30FE3E}" dt="2022-03-24T14:32:07.899" v="21" actId="47"/>
        <pc:sldMkLst>
          <pc:docMk/>
          <pc:sldMk cId="3056106924" sldId="547"/>
        </pc:sldMkLst>
      </pc:sldChg>
      <pc:sldChg chg="del">
        <pc:chgData name="WATSON, Jill (THE NEWCASTLE UPON TYNE HOSPITALS NHS FOUNDATION TRUST)" userId="6b8ded75-9d93-421d-bf43-6deb71fcb2e2" providerId="ADAL" clId="{28234400-AB90-490A-B6A8-0F7C7E30FE3E}" dt="2022-03-24T14:32:05.044" v="14" actId="47"/>
        <pc:sldMkLst>
          <pc:docMk/>
          <pc:sldMk cId="2378550589" sldId="548"/>
        </pc:sldMkLst>
      </pc:sldChg>
      <pc:sldChg chg="del">
        <pc:chgData name="WATSON, Jill (THE NEWCASTLE UPON TYNE HOSPITALS NHS FOUNDATION TRUST)" userId="6b8ded75-9d93-421d-bf43-6deb71fcb2e2" providerId="ADAL" clId="{28234400-AB90-490A-B6A8-0F7C7E30FE3E}" dt="2022-03-24T14:32:08.238" v="22" actId="47"/>
        <pc:sldMkLst>
          <pc:docMk/>
          <pc:sldMk cId="3525542453" sldId="550"/>
        </pc:sldMkLst>
      </pc:sldChg>
    </pc:docChg>
  </pc:docChgLst>
  <pc:docChgLst>
    <pc:chgData name="Phil Stamp" userId="8657d1b1b5a519d6" providerId="LiveId" clId="{883DFCEC-4F80-44F6-B898-5D23EF23FFD9}"/>
    <pc:docChg chg="undo custSel modSld">
      <pc:chgData name="Phil Stamp" userId="8657d1b1b5a519d6" providerId="LiveId" clId="{883DFCEC-4F80-44F6-B898-5D23EF23FFD9}" dt="2023-04-19T09:44:42.953" v="785" actId="20577"/>
      <pc:docMkLst>
        <pc:docMk/>
      </pc:docMkLst>
      <pc:sldChg chg="addSp modSp mod">
        <pc:chgData name="Phil Stamp" userId="8657d1b1b5a519d6" providerId="LiveId" clId="{883DFCEC-4F80-44F6-B898-5D23EF23FFD9}" dt="2023-04-19T09:27:40.111" v="254" actId="20577"/>
        <pc:sldMkLst>
          <pc:docMk/>
          <pc:sldMk cId="2898944723" sldId="287"/>
        </pc:sldMkLst>
        <pc:spChg chg="add mod">
          <ac:chgData name="Phil Stamp" userId="8657d1b1b5a519d6" providerId="LiveId" clId="{883DFCEC-4F80-44F6-B898-5D23EF23FFD9}" dt="2023-04-19T09:27:40.111" v="254" actId="20577"/>
          <ac:spMkLst>
            <pc:docMk/>
            <pc:sldMk cId="2898944723" sldId="287"/>
            <ac:spMk id="3" creationId="{E0C6BC04-C156-E7B1-64B4-B6502C5B7097}"/>
          </ac:spMkLst>
        </pc:spChg>
      </pc:sldChg>
      <pc:sldChg chg="modSp mod">
        <pc:chgData name="Phil Stamp" userId="8657d1b1b5a519d6" providerId="LiveId" clId="{883DFCEC-4F80-44F6-B898-5D23EF23FFD9}" dt="2023-04-19T09:42:02.612" v="760" actId="20577"/>
        <pc:sldMkLst>
          <pc:docMk/>
          <pc:sldMk cId="232978811" sldId="378"/>
        </pc:sldMkLst>
        <pc:spChg chg="mod">
          <ac:chgData name="Phil Stamp" userId="8657d1b1b5a519d6" providerId="LiveId" clId="{883DFCEC-4F80-44F6-B898-5D23EF23FFD9}" dt="2023-04-19T09:42:02.612" v="760" actId="20577"/>
          <ac:spMkLst>
            <pc:docMk/>
            <pc:sldMk cId="232978811" sldId="378"/>
            <ac:spMk id="2" creationId="{92E3C51D-126E-45EB-9B1B-352AB0547653}"/>
          </ac:spMkLst>
        </pc:spChg>
        <pc:spChg chg="mod">
          <ac:chgData name="Phil Stamp" userId="8657d1b1b5a519d6" providerId="LiveId" clId="{883DFCEC-4F80-44F6-B898-5D23EF23FFD9}" dt="2023-04-19T09:21:37.746" v="28" actId="20577"/>
          <ac:spMkLst>
            <pc:docMk/>
            <pc:sldMk cId="232978811" sldId="378"/>
            <ac:spMk id="3" creationId="{F1337BC7-8847-6C79-E691-E9F2DE6C8F68}"/>
          </ac:spMkLst>
        </pc:spChg>
      </pc:sldChg>
      <pc:sldChg chg="modSp mod">
        <pc:chgData name="Phil Stamp" userId="8657d1b1b5a519d6" providerId="LiveId" clId="{883DFCEC-4F80-44F6-B898-5D23EF23FFD9}" dt="2023-04-19T09:24:27.984" v="125" actId="6549"/>
        <pc:sldMkLst>
          <pc:docMk/>
          <pc:sldMk cId="4214550238" sldId="379"/>
        </pc:sldMkLst>
        <pc:spChg chg="mod">
          <ac:chgData name="Phil Stamp" userId="8657d1b1b5a519d6" providerId="LiveId" clId="{883DFCEC-4F80-44F6-B898-5D23EF23FFD9}" dt="2023-04-19T09:24:27.984" v="125" actId="6549"/>
          <ac:spMkLst>
            <pc:docMk/>
            <pc:sldMk cId="4214550238" sldId="379"/>
            <ac:spMk id="6" creationId="{B76916B3-DCEC-2A9C-978D-FE0D809E6FD1}"/>
          </ac:spMkLst>
        </pc:spChg>
      </pc:sldChg>
      <pc:sldChg chg="modSp mod">
        <pc:chgData name="Phil Stamp" userId="8657d1b1b5a519d6" providerId="LiveId" clId="{883DFCEC-4F80-44F6-B898-5D23EF23FFD9}" dt="2023-04-19T09:44:42.953" v="785" actId="20577"/>
        <pc:sldMkLst>
          <pc:docMk/>
          <pc:sldMk cId="2414907461" sldId="382"/>
        </pc:sldMkLst>
        <pc:spChg chg="mod">
          <ac:chgData name="Phil Stamp" userId="8657d1b1b5a519d6" providerId="LiveId" clId="{883DFCEC-4F80-44F6-B898-5D23EF23FFD9}" dt="2023-04-19T09:44:42.953" v="785" actId="20577"/>
          <ac:spMkLst>
            <pc:docMk/>
            <pc:sldMk cId="2414907461" sldId="382"/>
            <ac:spMk id="7" creationId="{0CB61C1D-CD69-A28D-79C4-77BDC1C85C9E}"/>
          </ac:spMkLst>
        </pc:spChg>
      </pc:sldChg>
      <pc:sldChg chg="modSp mod">
        <pc:chgData name="Phil Stamp" userId="8657d1b1b5a519d6" providerId="LiveId" clId="{883DFCEC-4F80-44F6-B898-5D23EF23FFD9}" dt="2023-04-19T09:44:08.030" v="773" actId="20577"/>
        <pc:sldMkLst>
          <pc:docMk/>
          <pc:sldMk cId="1346045358" sldId="383"/>
        </pc:sldMkLst>
        <pc:spChg chg="mod">
          <ac:chgData name="Phil Stamp" userId="8657d1b1b5a519d6" providerId="LiveId" clId="{883DFCEC-4F80-44F6-B898-5D23EF23FFD9}" dt="2023-04-19T09:44:08.030" v="773" actId="20577"/>
          <ac:spMkLst>
            <pc:docMk/>
            <pc:sldMk cId="1346045358" sldId="383"/>
            <ac:spMk id="2" creationId="{92E3C51D-126E-45EB-9B1B-352AB0547653}"/>
          </ac:spMkLst>
        </pc:spChg>
      </pc:sldChg>
      <pc:sldChg chg="modSp mod">
        <pc:chgData name="Phil Stamp" userId="8657d1b1b5a519d6" providerId="LiveId" clId="{883DFCEC-4F80-44F6-B898-5D23EF23FFD9}" dt="2023-04-19T09:25:21.311" v="163" actId="20577"/>
        <pc:sldMkLst>
          <pc:docMk/>
          <pc:sldMk cId="1265949266" sldId="385"/>
        </pc:sldMkLst>
        <pc:spChg chg="mod">
          <ac:chgData name="Phil Stamp" userId="8657d1b1b5a519d6" providerId="LiveId" clId="{883DFCEC-4F80-44F6-B898-5D23EF23FFD9}" dt="2023-04-19T09:25:21.311" v="163" actId="20577"/>
          <ac:spMkLst>
            <pc:docMk/>
            <pc:sldMk cId="1265949266" sldId="385"/>
            <ac:spMk id="6" creationId="{B76916B3-DCEC-2A9C-978D-FE0D809E6FD1}"/>
          </ac:spMkLst>
        </pc:spChg>
      </pc:sldChg>
      <pc:sldChg chg="modSp mod modNotesTx">
        <pc:chgData name="Phil Stamp" userId="8657d1b1b5a519d6" providerId="LiveId" clId="{883DFCEC-4F80-44F6-B898-5D23EF23FFD9}" dt="2023-04-19T09:23:30.721" v="107" actId="20577"/>
        <pc:sldMkLst>
          <pc:docMk/>
          <pc:sldMk cId="3987001404" sldId="388"/>
        </pc:sldMkLst>
        <pc:spChg chg="mod">
          <ac:chgData name="Phil Stamp" userId="8657d1b1b5a519d6" providerId="LiveId" clId="{883DFCEC-4F80-44F6-B898-5D23EF23FFD9}" dt="2023-04-19T09:23:06.548" v="100" actId="20577"/>
          <ac:spMkLst>
            <pc:docMk/>
            <pc:sldMk cId="3987001404" sldId="388"/>
            <ac:spMk id="2" creationId="{92E3C51D-126E-45EB-9B1B-352AB0547653}"/>
          </ac:spMkLst>
        </pc:spChg>
        <pc:spChg chg="mod">
          <ac:chgData name="Phil Stamp" userId="8657d1b1b5a519d6" providerId="LiveId" clId="{883DFCEC-4F80-44F6-B898-5D23EF23FFD9}" dt="2023-04-19T09:22:32.081" v="60" actId="1076"/>
          <ac:spMkLst>
            <pc:docMk/>
            <pc:sldMk cId="3987001404" sldId="388"/>
            <ac:spMk id="3" creationId="{F1337BC7-8847-6C79-E691-E9F2DE6C8F68}"/>
          </ac:spMkLst>
        </pc:spChg>
        <pc:spChg chg="mod">
          <ac:chgData name="Phil Stamp" userId="8657d1b1b5a519d6" providerId="LiveId" clId="{883DFCEC-4F80-44F6-B898-5D23EF23FFD9}" dt="2023-04-19T09:23:16.529" v="106" actId="20577"/>
          <ac:spMkLst>
            <pc:docMk/>
            <pc:sldMk cId="3987001404" sldId="388"/>
            <ac:spMk id="6" creationId="{B76916B3-DCEC-2A9C-978D-FE0D809E6FD1}"/>
          </ac:spMkLst>
        </pc:spChg>
      </pc:sldChg>
      <pc:sldChg chg="modSp mod">
        <pc:chgData name="Phil Stamp" userId="8657d1b1b5a519d6" providerId="LiveId" clId="{883DFCEC-4F80-44F6-B898-5D23EF23FFD9}" dt="2023-04-19T09:26:15.886" v="199" actId="6549"/>
        <pc:sldMkLst>
          <pc:docMk/>
          <pc:sldMk cId="2025216866" sldId="389"/>
        </pc:sldMkLst>
        <pc:spChg chg="mod">
          <ac:chgData name="Phil Stamp" userId="8657d1b1b5a519d6" providerId="LiveId" clId="{883DFCEC-4F80-44F6-B898-5D23EF23FFD9}" dt="2023-04-19T09:26:15.886" v="199" actId="6549"/>
          <ac:spMkLst>
            <pc:docMk/>
            <pc:sldMk cId="2025216866" sldId="389"/>
            <ac:spMk id="2" creationId="{92E3C51D-126E-45EB-9B1B-352AB0547653}"/>
          </ac:spMkLst>
        </pc:spChg>
      </pc:sldChg>
      <pc:sldChg chg="modSp mod">
        <pc:chgData name="Phil Stamp" userId="8657d1b1b5a519d6" providerId="LiveId" clId="{883DFCEC-4F80-44F6-B898-5D23EF23FFD9}" dt="2023-04-19T09:32:52.233" v="400" actId="20577"/>
        <pc:sldMkLst>
          <pc:docMk/>
          <pc:sldMk cId="2261395962" sldId="390"/>
        </pc:sldMkLst>
        <pc:spChg chg="mod">
          <ac:chgData name="Phil Stamp" userId="8657d1b1b5a519d6" providerId="LiveId" clId="{883DFCEC-4F80-44F6-B898-5D23EF23FFD9}" dt="2023-04-19T09:32:52.233" v="400" actId="20577"/>
          <ac:spMkLst>
            <pc:docMk/>
            <pc:sldMk cId="2261395962" sldId="390"/>
            <ac:spMk id="7" creationId="{0CB61C1D-CD69-A28D-79C4-77BDC1C85C9E}"/>
          </ac:spMkLst>
        </pc:spChg>
      </pc:sldChg>
      <pc:sldChg chg="modSp mod">
        <pc:chgData name="Phil Stamp" userId="8657d1b1b5a519d6" providerId="LiveId" clId="{883DFCEC-4F80-44F6-B898-5D23EF23FFD9}" dt="2023-04-19T09:34:22.005" v="494" actId="20577"/>
        <pc:sldMkLst>
          <pc:docMk/>
          <pc:sldMk cId="3539909661" sldId="393"/>
        </pc:sldMkLst>
        <pc:spChg chg="mod">
          <ac:chgData name="Phil Stamp" userId="8657d1b1b5a519d6" providerId="LiveId" clId="{883DFCEC-4F80-44F6-B898-5D23EF23FFD9}" dt="2023-04-19T09:34:22.005" v="494" actId="20577"/>
          <ac:spMkLst>
            <pc:docMk/>
            <pc:sldMk cId="3539909661" sldId="393"/>
            <ac:spMk id="2" creationId="{92E3C51D-126E-45EB-9B1B-352AB0547653}"/>
          </ac:spMkLst>
        </pc:spChg>
      </pc:sldChg>
      <pc:sldChg chg="modSp mod">
        <pc:chgData name="Phil Stamp" userId="8657d1b1b5a519d6" providerId="LiveId" clId="{883DFCEC-4F80-44F6-B898-5D23EF23FFD9}" dt="2023-04-19T09:37:53.118" v="584" actId="20577"/>
        <pc:sldMkLst>
          <pc:docMk/>
          <pc:sldMk cId="2050775914" sldId="394"/>
        </pc:sldMkLst>
        <pc:spChg chg="mod">
          <ac:chgData name="Phil Stamp" userId="8657d1b1b5a519d6" providerId="LiveId" clId="{883DFCEC-4F80-44F6-B898-5D23EF23FFD9}" dt="2023-04-19T09:37:53.118" v="584" actId="20577"/>
          <ac:spMkLst>
            <pc:docMk/>
            <pc:sldMk cId="2050775914" sldId="394"/>
            <ac:spMk id="2" creationId="{92E3C51D-126E-45EB-9B1B-352AB0547653}"/>
          </ac:spMkLst>
        </pc:spChg>
      </pc:sldChg>
      <pc:sldChg chg="modSp mod">
        <pc:chgData name="Phil Stamp" userId="8657d1b1b5a519d6" providerId="LiveId" clId="{883DFCEC-4F80-44F6-B898-5D23EF23FFD9}" dt="2023-04-19T09:36:13.639" v="496" actId="207"/>
        <pc:sldMkLst>
          <pc:docMk/>
          <pc:sldMk cId="731138720" sldId="395"/>
        </pc:sldMkLst>
        <pc:spChg chg="mod">
          <ac:chgData name="Phil Stamp" userId="8657d1b1b5a519d6" providerId="LiveId" clId="{883DFCEC-4F80-44F6-B898-5D23EF23FFD9}" dt="2023-04-19T09:36:13.639" v="496" actId="207"/>
          <ac:spMkLst>
            <pc:docMk/>
            <pc:sldMk cId="731138720" sldId="395"/>
            <ac:spMk id="3" creationId="{4CEF4D1A-1BD3-5430-EDB9-C8F1FEAF0387}"/>
          </ac:spMkLst>
        </pc:spChg>
      </pc:sldChg>
      <pc:sldChg chg="modNotesTx">
        <pc:chgData name="Phil Stamp" userId="8657d1b1b5a519d6" providerId="LiveId" clId="{883DFCEC-4F80-44F6-B898-5D23EF23FFD9}" dt="2023-04-19T09:36:58.982" v="539" actId="20577"/>
        <pc:sldMkLst>
          <pc:docMk/>
          <pc:sldMk cId="1318815963" sldId="397"/>
        </pc:sldMkLst>
      </pc:sldChg>
      <pc:sldChg chg="modSp mod">
        <pc:chgData name="Phil Stamp" userId="8657d1b1b5a519d6" providerId="LiveId" clId="{883DFCEC-4F80-44F6-B898-5D23EF23FFD9}" dt="2023-04-19T09:40:14.117" v="738" actId="120"/>
        <pc:sldMkLst>
          <pc:docMk/>
          <pc:sldMk cId="1440890779" sldId="398"/>
        </pc:sldMkLst>
        <pc:spChg chg="mod">
          <ac:chgData name="Phil Stamp" userId="8657d1b1b5a519d6" providerId="LiveId" clId="{883DFCEC-4F80-44F6-B898-5D23EF23FFD9}" dt="2023-04-19T09:40:14.117" v="738" actId="120"/>
          <ac:spMkLst>
            <pc:docMk/>
            <pc:sldMk cId="1440890779" sldId="398"/>
            <ac:spMk id="3" creationId="{9DBF6D76-A125-2359-3A28-FF5C28192A8A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1163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51162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923961-6698-4A07-A3EF-EF841C0717EE}" type="datetimeFigureOut">
              <a:rPr lang="en-GB" smtClean="0"/>
              <a:t>11/07/2024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1243013"/>
            <a:ext cx="5961062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1038" y="4784725"/>
            <a:ext cx="5446712" cy="39131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2450"/>
            <a:ext cx="2951163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6038" y="9442450"/>
            <a:ext cx="2951162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414B1C-235C-4A69-A6FB-CD1A0EECBB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89997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0414B1C-235C-4A69-A6FB-CD1A0EECBB4B}" type="slidenum">
              <a:rPr lang="en-GB" smtClean="0"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069025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M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ADF6868-5D2C-4081-A778-F6F9872E823D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196100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dirty="0"/>
              <a:t>Involved in Digital Care as a clinician for over a decade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dirty="0"/>
              <a:t>Many projects I was </a:t>
            </a:r>
            <a:r>
              <a:rPr lang="en-GB" dirty="0" err="1"/>
              <a:t>CSOing</a:t>
            </a:r>
            <a:r>
              <a:rPr lang="en-GB" dirty="0"/>
              <a:t> on for my Trust had regional elements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dirty="0"/>
              <a:t>Already had a Regional role through GNCR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dirty="0"/>
              <a:t>Recognised no </a:t>
            </a:r>
            <a:r>
              <a:rPr lang="en-GB" noProof="0" dirty="0"/>
              <a:t>overarching</a:t>
            </a:r>
            <a:r>
              <a:rPr lang="en-GB" dirty="0"/>
              <a:t> plan for « clinical safety » (in the DCB formal sense of the term)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dirty="0"/>
              <a:t>MPI was being handled differently in different projects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dirty="0"/>
              <a:t>Presented to NENC ICS Digital Consortium Board – got buy-in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dirty="0"/>
              <a:t>Regional Project meetings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fr-CM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CM" dirty="0"/>
              <a:t>MPI issues – </a:t>
            </a:r>
            <a:r>
              <a:rPr lang="fr-CM" dirty="0" err="1"/>
              <a:t>differences</a:t>
            </a:r>
            <a:r>
              <a:rPr lang="fr-CM" dirty="0"/>
              <a:t> in </a:t>
            </a:r>
            <a:r>
              <a:rPr lang="fr-CM" dirty="0" err="1"/>
              <a:t>demographic</a:t>
            </a:r>
            <a:r>
              <a:rPr lang="fr-CM" dirty="0"/>
              <a:t> </a:t>
            </a:r>
            <a:r>
              <a:rPr lang="fr-CM" dirty="0" err="1"/>
              <a:t>fields</a:t>
            </a:r>
            <a:r>
              <a:rPr lang="fr-CM" dirty="0"/>
              <a:t> (GWL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CM" dirty="0"/>
              <a:t>ODS codes as </a:t>
            </a:r>
            <a:r>
              <a:rPr lang="fr-CM" dirty="0" err="1"/>
              <a:t>prefixes</a:t>
            </a:r>
            <a:r>
              <a:rPr lang="fr-CM" dirty="0"/>
              <a:t> for system to </a:t>
            </a:r>
            <a:r>
              <a:rPr lang="fr-CM" dirty="0" err="1"/>
              <a:t>identify</a:t>
            </a:r>
            <a:r>
              <a:rPr lang="fr-CM" dirty="0"/>
              <a:t> data </a:t>
            </a:r>
            <a:r>
              <a:rPr lang="fr-CM" dirty="0" err="1"/>
              <a:t>from</a:t>
            </a:r>
            <a:r>
              <a:rPr lang="fr-CM" dirty="0"/>
              <a:t> </a:t>
            </a:r>
            <a:r>
              <a:rPr lang="fr-CM" dirty="0" err="1"/>
              <a:t>different</a:t>
            </a:r>
            <a:r>
              <a:rPr lang="fr-CM" dirty="0"/>
              <a:t> organisations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CM" dirty="0"/>
              <a:t>Most impact has been in </a:t>
            </a:r>
            <a:r>
              <a:rPr lang="fr-CM" dirty="0" err="1"/>
              <a:t>those</a:t>
            </a:r>
            <a:r>
              <a:rPr lang="fr-CM" dirty="0"/>
              <a:t> non-compliant </a:t>
            </a:r>
            <a:r>
              <a:rPr lang="fr-CM" dirty="0" err="1"/>
              <a:t>with</a:t>
            </a:r>
            <a:r>
              <a:rPr lang="fr-CM" dirty="0"/>
              <a:t> DCB 0129 standards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CM" dirty="0"/>
              <a:t>CRMP, CSO network, </a:t>
            </a:r>
            <a:r>
              <a:rPr lang="fr-CM" dirty="0" err="1"/>
              <a:t>working</a:t>
            </a:r>
            <a:r>
              <a:rPr lang="fr-CM" dirty="0"/>
              <a:t> </a:t>
            </a:r>
            <a:r>
              <a:rPr lang="fr-CM" dirty="0" err="1"/>
              <a:t>with</a:t>
            </a:r>
            <a:r>
              <a:rPr lang="fr-CM" dirty="0"/>
              <a:t> </a:t>
            </a:r>
            <a:r>
              <a:rPr lang="fr-CM" dirty="0" err="1"/>
              <a:t>suppliers</a:t>
            </a:r>
            <a:r>
              <a:rPr lang="fr-CM" dirty="0"/>
              <a:t> to </a:t>
            </a:r>
            <a:r>
              <a:rPr lang="fr-CM" dirty="0" err="1"/>
              <a:t>create</a:t>
            </a:r>
            <a:r>
              <a:rPr lang="fr-CM" dirty="0"/>
              <a:t> </a:t>
            </a:r>
            <a:r>
              <a:rPr lang="fr-CM" dirty="0" err="1"/>
              <a:t>regional</a:t>
            </a:r>
            <a:r>
              <a:rPr lang="fr-CM" dirty="0"/>
              <a:t> CRM </a:t>
            </a:r>
            <a:r>
              <a:rPr lang="fr-CM" dirty="0" err="1"/>
              <a:t>assessments</a:t>
            </a:r>
            <a:endParaRPr lang="fr-CM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fr-CM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fr-CM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fr-CM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ADF6868-5D2C-4081-A778-F6F9872E823D}" type="slidenum">
              <a:rPr lang="en-GB" smtClean="0"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084237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6DF9C-DB39-43C0-BBA8-9F48C07F3722}" type="datetimeFigureOut">
              <a:rPr lang="en-GB" smtClean="0"/>
              <a:t>11/07/2024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61B21-080F-4C46-B2DB-E4C92D2F0A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54834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6DF9C-DB39-43C0-BBA8-9F48C07F3722}" type="datetimeFigureOut">
              <a:rPr lang="en-GB" smtClean="0"/>
              <a:t>11/07/2024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61B21-080F-4C46-B2DB-E4C92D2F0A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43645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6DF9C-DB39-43C0-BBA8-9F48C07F3722}" type="datetimeFigureOut">
              <a:rPr lang="en-GB" smtClean="0"/>
              <a:t>11/07/2024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61B21-080F-4C46-B2DB-E4C92D2F0A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927119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10"/>
          <p:cNvSpPr>
            <a:spLocks noGrp="1"/>
          </p:cNvSpPr>
          <p:nvPr>
            <p:ph type="body" sz="quarter" idx="11"/>
          </p:nvPr>
        </p:nvSpPr>
        <p:spPr>
          <a:xfrm>
            <a:off x="5186660" y="1844825"/>
            <a:ext cx="6768075" cy="4465637"/>
          </a:xfrm>
          <a:prstGeom prst="rect">
            <a:avLst/>
          </a:prstGeom>
        </p:spPr>
        <p:txBody>
          <a:bodyPr/>
          <a:lstStyle>
            <a:lvl1pPr>
              <a:buClr>
                <a:srgbClr val="0070C0"/>
              </a:buClr>
              <a:defRPr/>
            </a:lvl1pPr>
            <a:lvl2pPr>
              <a:buClr>
                <a:srgbClr val="0070C0"/>
              </a:buClr>
              <a:defRPr/>
            </a:lvl2pPr>
            <a:lvl3pPr>
              <a:buClr>
                <a:srgbClr val="0070C0"/>
              </a:buClr>
              <a:defRPr/>
            </a:lvl3pPr>
            <a:lvl4pPr>
              <a:buClr>
                <a:srgbClr val="0070C0"/>
              </a:buClr>
              <a:defRPr/>
            </a:lvl4pPr>
            <a:lvl5pPr marL="2057400" indent="-228600">
              <a:buClr>
                <a:srgbClr val="0070C0"/>
              </a:buClr>
              <a:buFont typeface="Courier New" panose="02070309020205020404" pitchFamily="49" charset="0"/>
              <a:buChar char="o"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2"/>
          </p:nvPr>
        </p:nvSpPr>
        <p:spPr>
          <a:xfrm>
            <a:off x="5135893" y="1124744"/>
            <a:ext cx="8737600" cy="43204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800">
                <a:solidFill>
                  <a:srgbClr val="0070C0"/>
                </a:solidFill>
              </a:defRPr>
            </a:lvl1pPr>
          </a:lstStyle>
          <a:p>
            <a:pPr lvl="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799588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6DF9C-DB39-43C0-BBA8-9F48C07F3722}" type="datetimeFigureOut">
              <a:rPr lang="en-GB" smtClean="0"/>
              <a:t>11/07/2024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61B21-080F-4C46-B2DB-E4C92D2F0A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60643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6DF9C-DB39-43C0-BBA8-9F48C07F3722}" type="datetimeFigureOut">
              <a:rPr lang="en-GB" smtClean="0"/>
              <a:t>11/07/2024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61B21-080F-4C46-B2DB-E4C92D2F0A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39174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6DF9C-DB39-43C0-BBA8-9F48C07F3722}" type="datetimeFigureOut">
              <a:rPr lang="en-GB" smtClean="0"/>
              <a:t>11/07/2024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61B21-080F-4C46-B2DB-E4C92D2F0A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14880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6DF9C-DB39-43C0-BBA8-9F48C07F3722}" type="datetimeFigureOut">
              <a:rPr lang="en-GB" smtClean="0"/>
              <a:t>11/07/2024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61B21-080F-4C46-B2DB-E4C92D2F0A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10072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6DF9C-DB39-43C0-BBA8-9F48C07F3722}" type="datetimeFigureOut">
              <a:rPr lang="en-GB" smtClean="0"/>
              <a:t>11/07/2024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61B21-080F-4C46-B2DB-E4C92D2F0A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41359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6DF9C-DB39-43C0-BBA8-9F48C07F3722}" type="datetimeFigureOut">
              <a:rPr lang="en-GB" smtClean="0"/>
              <a:t>11/07/2024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61B21-080F-4C46-B2DB-E4C92D2F0A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80183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6DF9C-DB39-43C0-BBA8-9F48C07F3722}" type="datetimeFigureOut">
              <a:rPr lang="en-GB" smtClean="0"/>
              <a:t>11/07/2024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61B21-080F-4C46-B2DB-E4C92D2F0A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92976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6DF9C-DB39-43C0-BBA8-9F48C07F3722}" type="datetimeFigureOut">
              <a:rPr lang="en-GB" smtClean="0"/>
              <a:t>11/07/2024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61B21-080F-4C46-B2DB-E4C92D2F0A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09279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76DF9C-DB39-43C0-BBA8-9F48C07F3722}" type="datetimeFigureOut">
              <a:rPr lang="en-GB" smtClean="0"/>
              <a:t>11/07/2024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D61B21-080F-4C46-B2DB-E4C92D2F0A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4586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84530685-0086-F242-B64E-671B02621DD9}"/>
              </a:ext>
            </a:extLst>
          </p:cNvPr>
          <p:cNvSpPr/>
          <p:nvPr/>
        </p:nvSpPr>
        <p:spPr>
          <a:xfrm>
            <a:off x="0" y="1164098"/>
            <a:ext cx="12192000" cy="5758405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8F2C20C8-F4C7-0B46-A8A8-90F79B2EA6C0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3330" r="31046"/>
          <a:stretch/>
        </p:blipFill>
        <p:spPr>
          <a:xfrm>
            <a:off x="-1" y="5769263"/>
            <a:ext cx="12192002" cy="1135038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691BCB29-EBF4-4378-91A2-7AD1F4B95525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35" t="12363" r="3942" b="11943"/>
          <a:stretch/>
        </p:blipFill>
        <p:spPr>
          <a:xfrm>
            <a:off x="442144" y="401745"/>
            <a:ext cx="1601225" cy="506975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A37392D2-B9CC-4884-65BB-6DFA44984F14}"/>
              </a:ext>
            </a:extLst>
          </p:cNvPr>
          <p:cNvSpPr txBox="1"/>
          <p:nvPr/>
        </p:nvSpPr>
        <p:spPr>
          <a:xfrm>
            <a:off x="3206098" y="1795951"/>
            <a:ext cx="10913129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Phil Stamp</a:t>
            </a:r>
          </a:p>
          <a:p>
            <a:r>
              <a:rPr lang="en-GB" sz="32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Regional Clinical Safety Officer </a:t>
            </a:r>
          </a:p>
          <a:p>
            <a:r>
              <a:rPr lang="en-GB" sz="32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GNCR &amp; NENC ICS</a:t>
            </a:r>
          </a:p>
          <a:p>
            <a:endParaRPr lang="en-GB" sz="3200" b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endParaRPr lang="en-GB" sz="3200" b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en-GB" sz="3200" b="1" i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The benefits of a Regional CSO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86B49B6-A6CB-586A-B70F-B6DEB729762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236900" y="206868"/>
            <a:ext cx="1572478" cy="812447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09055CBD-146A-6B3A-7806-35439799677A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33376" y="2470355"/>
            <a:ext cx="1477894" cy="2084996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F605B8BA-2FF4-8899-1E29-F4FE699DAD2C}"/>
              </a:ext>
            </a:extLst>
          </p:cNvPr>
          <p:cNvSpPr txBox="1"/>
          <p:nvPr/>
        </p:nvSpPr>
        <p:spPr>
          <a:xfrm>
            <a:off x="8424624" y="5542462"/>
            <a:ext cx="338475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Summer School 2024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989447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4530685-0086-F242-B64E-671B02621DD9}"/>
              </a:ext>
            </a:extLst>
          </p:cNvPr>
          <p:cNvSpPr/>
          <p:nvPr/>
        </p:nvSpPr>
        <p:spPr>
          <a:xfrm>
            <a:off x="0" y="6661353"/>
            <a:ext cx="12192000" cy="242948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pic>
        <p:nvPicPr>
          <p:cNvPr id="6" name="Content Placeholder 3">
            <a:extLst>
              <a:ext uri="{FF2B5EF4-FFF2-40B4-BE49-F238E27FC236}">
                <a16:creationId xmlns:a16="http://schemas.microsoft.com/office/drawing/2014/main" id="{8BBC7A76-8A13-E61E-B680-F7E94E4A6CF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70041" y="2417199"/>
            <a:ext cx="1496961" cy="2106146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91B081E6-EB4C-F8F5-DF81-DBC2C9CA3EDD}"/>
              </a:ext>
            </a:extLst>
          </p:cNvPr>
          <p:cNvSpPr txBox="1"/>
          <p:nvPr/>
        </p:nvSpPr>
        <p:spPr>
          <a:xfrm>
            <a:off x="3033131" y="896494"/>
            <a:ext cx="8116649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400" dirty="0">
                <a:latin typeface="Verdana" panose="020B0604030504040204" pitchFamily="34" charset="0"/>
                <a:ea typeface="Verdana" panose="020B0604030504040204" pitchFamily="34" charset="0"/>
              </a:rPr>
              <a:t>Phil Stamp</a:t>
            </a:r>
            <a:br>
              <a:rPr lang="en-GB" sz="2400" dirty="0"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en-GB" sz="2400" dirty="0">
                <a:latin typeface="Verdana" panose="020B0604030504040204" pitchFamily="34" charset="0"/>
                <a:ea typeface="Verdana" panose="020B0604030504040204" pitchFamily="34" charset="0"/>
              </a:rPr>
              <a:t>Regional Clinical Safety Officer, NENC ICS &amp; GNCR.</a:t>
            </a:r>
          </a:p>
          <a:p>
            <a:r>
              <a:rPr lang="en-GB" sz="2400" dirty="0">
                <a:latin typeface="Verdana" panose="020B0604030504040204" pitchFamily="34" charset="0"/>
                <a:ea typeface="Verdana" panose="020B0604030504040204" pitchFamily="34" charset="0"/>
              </a:rPr>
              <a:t>EM Consultant.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BF511B1-D313-A346-E842-6F0C6998BAC0}"/>
              </a:ext>
            </a:extLst>
          </p:cNvPr>
          <p:cNvSpPr txBox="1"/>
          <p:nvPr/>
        </p:nvSpPr>
        <p:spPr>
          <a:xfrm>
            <a:off x="3033131" y="2417199"/>
            <a:ext cx="8760119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b="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2001</a:t>
            </a:r>
            <a:r>
              <a:rPr lang="en-GB" sz="24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Onwards	EM Consultant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b="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2014</a:t>
            </a:r>
            <a:r>
              <a:rPr lang="en-GB" sz="24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-2020	Trust CCIO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b="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2016</a:t>
            </a:r>
            <a:r>
              <a:rPr lang="en-GB" sz="24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-2022	Trust CSO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b="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2020</a:t>
            </a:r>
            <a:r>
              <a:rPr lang="en-GB" sz="24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-</a:t>
            </a:r>
            <a:r>
              <a:rPr lang="en-GB" sz="2400" b="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	</a:t>
            </a:r>
            <a:r>
              <a:rPr lang="en-GB" sz="24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	Regional CSO, GNCR HIE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b="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2020/22</a:t>
            </a:r>
            <a:r>
              <a:rPr lang="en-GB" sz="24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-	Regional CSO / CSO NENC ICS</a:t>
            </a:r>
          </a:p>
        </p:txBody>
      </p:sp>
    </p:spTree>
    <p:extLst>
      <p:ext uri="{BB962C8B-B14F-4D97-AF65-F5344CB8AC3E}">
        <p14:creationId xmlns:p14="http://schemas.microsoft.com/office/powerpoint/2010/main" val="41194006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4530685-0086-F242-B64E-671B02621DD9}"/>
              </a:ext>
            </a:extLst>
          </p:cNvPr>
          <p:cNvSpPr/>
          <p:nvPr/>
        </p:nvSpPr>
        <p:spPr>
          <a:xfrm>
            <a:off x="0" y="6661353"/>
            <a:ext cx="12192000" cy="242948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96F33C4-CE98-48C0-B0BD-98F7825AF6C6}"/>
              </a:ext>
            </a:extLst>
          </p:cNvPr>
          <p:cNvSpPr txBox="1"/>
          <p:nvPr/>
        </p:nvSpPr>
        <p:spPr>
          <a:xfrm>
            <a:off x="3033131" y="3008607"/>
            <a:ext cx="132699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CM">
                <a:solidFill>
                  <a:schemeClr val="bg1"/>
                </a:solidFill>
              </a:rPr>
              <a:t>Health</a:t>
            </a:r>
          </a:p>
          <a:p>
            <a:pPr algn="ctr"/>
            <a:r>
              <a:rPr lang="fr-CM">
                <a:solidFill>
                  <a:schemeClr val="bg1"/>
                </a:solidFill>
              </a:rPr>
              <a:t>Information</a:t>
            </a:r>
          </a:p>
          <a:p>
            <a:pPr algn="ctr"/>
            <a:r>
              <a:rPr lang="fr-CM">
                <a:solidFill>
                  <a:schemeClr val="bg1"/>
                </a:solidFill>
              </a:rPr>
              <a:t>Exchange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BF511B1-D313-A346-E842-6F0C6998BAC0}"/>
              </a:ext>
            </a:extLst>
          </p:cNvPr>
          <p:cNvSpPr txBox="1"/>
          <p:nvPr/>
        </p:nvSpPr>
        <p:spPr>
          <a:xfrm>
            <a:off x="612057" y="2728238"/>
            <a:ext cx="11181193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Benefits to an ICS of a Regional Clinical Safety Officer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Using Clinical Safety as a transformational tool: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Examples: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Synergies: MPI, using ODS codes, naming conventions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Regional CRMP, CRM, CSO network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DCB0129 non-compliant suppliers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CA55E6-9334-E6A1-756D-CFF551BEB0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7587" y="1021473"/>
            <a:ext cx="10515600" cy="748334"/>
          </a:xfrm>
        </p:spPr>
        <p:txBody>
          <a:bodyPr/>
          <a:lstStyle/>
          <a:p>
            <a:pPr marL="0" indent="0">
              <a:buNone/>
            </a:pPr>
            <a:r>
              <a:rPr lang="en-GB" sz="4000" dirty="0"/>
              <a:t>Talking Points</a:t>
            </a:r>
            <a:r>
              <a:rPr lang="en-GB" dirty="0"/>
              <a:t>: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111026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86FF76B9-219D-4469-AF87-0236D29032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DB88BD78-87E1-424D-B479-C37D8E41B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10964637" y="2358"/>
            <a:ext cx="1876653" cy="1766008"/>
            <a:chOff x="-648769" y="2358"/>
            <a:chExt cx="1876653" cy="1766008"/>
          </a:xfrm>
        </p:grpSpPr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C05EB894-9410-4B20-95E4-7A25101AB89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700000">
              <a:off x="-415188" y="-231223"/>
              <a:ext cx="1409491" cy="1876653"/>
            </a:xfrm>
            <a:custGeom>
              <a:avLst/>
              <a:gdLst>
                <a:gd name="connsiteX0" fmla="*/ 0 w 1409491"/>
                <a:gd name="connsiteY0" fmla="*/ 643075 h 1876653"/>
                <a:gd name="connsiteX1" fmla="*/ 643075 w 1409491"/>
                <a:gd name="connsiteY1" fmla="*/ 0 h 1876653"/>
                <a:gd name="connsiteX2" fmla="*/ 1409491 w 1409491"/>
                <a:gd name="connsiteY2" fmla="*/ 0 h 1876653"/>
                <a:gd name="connsiteX3" fmla="*/ 1409491 w 1409491"/>
                <a:gd name="connsiteY3" fmla="*/ 1876653 h 1876653"/>
                <a:gd name="connsiteX4" fmla="*/ 1233578 w 1409491"/>
                <a:gd name="connsiteY4" fmla="*/ 1876653 h 18766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491" h="1876653">
                  <a:moveTo>
                    <a:pt x="0" y="643075"/>
                  </a:moveTo>
                  <a:lnTo>
                    <a:pt x="643075" y="0"/>
                  </a:lnTo>
                  <a:lnTo>
                    <a:pt x="1409491" y="0"/>
                  </a:lnTo>
                  <a:lnTo>
                    <a:pt x="1409491" y="1876653"/>
                  </a:lnTo>
                  <a:lnTo>
                    <a:pt x="1233578" y="1876653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166E38B6-B050-4340-8E8F-3A971DADC0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700000">
              <a:off x="301285" y="1282788"/>
              <a:ext cx="485578" cy="485578"/>
            </a:xfrm>
            <a:prstGeom prst="rect">
              <a:avLst/>
            </a:prstGeom>
            <a:solidFill>
              <a:schemeClr val="accent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9" name="Rectangle 18">
            <a:extLst>
              <a:ext uri="{FF2B5EF4-FFF2-40B4-BE49-F238E27FC236}">
                <a16:creationId xmlns:a16="http://schemas.microsoft.com/office/drawing/2014/main" id="{2E80C965-DB6D-4F81-9E9E-B027384D0B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2737196" y="6033666"/>
            <a:ext cx="645368" cy="645368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Isosceles Triangle 20">
            <a:extLst>
              <a:ext uri="{FF2B5EF4-FFF2-40B4-BE49-F238E27FC236}">
                <a16:creationId xmlns:a16="http://schemas.microsoft.com/office/drawing/2014/main" id="{633C5E46-DAC5-4661-9C87-22B08E2A51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343436" y="5721108"/>
            <a:ext cx="2261965" cy="1136891"/>
          </a:xfrm>
          <a:prstGeom prst="triangle">
            <a:avLst>
              <a:gd name="adj" fmla="val 50000"/>
            </a:avLst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3399755" y="1761747"/>
            <a:ext cx="5205133" cy="462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777240">
              <a:spcAft>
                <a:spcPts val="600"/>
              </a:spcAft>
            </a:pPr>
            <a:endParaRPr lang="en-GB" sz="2720" b="1" kern="1200">
              <a:solidFill>
                <a:srgbClr val="0057A5"/>
              </a:solidFill>
              <a:latin typeface="+mn-lt"/>
              <a:ea typeface="+mn-ea"/>
              <a:cs typeface="+mn-cs"/>
            </a:endParaRPr>
          </a:p>
          <a:p>
            <a:pPr algn="ctr" defTabSz="777240">
              <a:spcAft>
                <a:spcPts val="600"/>
              </a:spcAft>
            </a:pPr>
            <a:endParaRPr lang="en-GB" sz="2720" b="1" kern="1200">
              <a:solidFill>
                <a:srgbClr val="0057A5"/>
              </a:solidFill>
              <a:latin typeface="+mn-lt"/>
              <a:ea typeface="+mn-ea"/>
              <a:cs typeface="+mn-cs"/>
            </a:endParaRPr>
          </a:p>
          <a:p>
            <a:pPr algn="ctr" defTabSz="777240">
              <a:spcAft>
                <a:spcPts val="600"/>
              </a:spcAft>
            </a:pPr>
            <a:endParaRPr lang="en-GB" sz="2720" b="1" kern="1200">
              <a:solidFill>
                <a:srgbClr val="0057A5"/>
              </a:solidFill>
              <a:latin typeface="+mn-lt"/>
              <a:ea typeface="+mn-ea"/>
              <a:cs typeface="+mn-cs"/>
            </a:endParaRPr>
          </a:p>
          <a:p>
            <a:pPr algn="ctr" defTabSz="777240">
              <a:spcAft>
                <a:spcPts val="600"/>
              </a:spcAft>
            </a:pPr>
            <a:endParaRPr lang="en-GB" sz="2720" b="1" kern="1200">
              <a:solidFill>
                <a:srgbClr val="0057A5"/>
              </a:solidFill>
              <a:latin typeface="+mn-lt"/>
              <a:ea typeface="+mn-ea"/>
              <a:cs typeface="+mn-cs"/>
            </a:endParaRPr>
          </a:p>
          <a:p>
            <a:pPr algn="ctr" defTabSz="777240">
              <a:spcAft>
                <a:spcPts val="600"/>
              </a:spcAft>
            </a:pPr>
            <a:endParaRPr lang="en-GB" sz="2720" b="1" kern="1200">
              <a:solidFill>
                <a:srgbClr val="005897"/>
              </a:solidFill>
              <a:latin typeface="+mn-lt"/>
              <a:ea typeface="+mn-ea"/>
              <a:cs typeface="+mn-cs"/>
            </a:endParaRPr>
          </a:p>
          <a:p>
            <a:pPr algn="ctr" defTabSz="777240">
              <a:spcAft>
                <a:spcPts val="600"/>
              </a:spcAft>
            </a:pPr>
            <a:r>
              <a:rPr lang="en-GB" sz="3060" b="1" kern="1200">
                <a:solidFill>
                  <a:srgbClr val="005897"/>
                </a:solidFill>
                <a:latin typeface="+mn-lt"/>
                <a:ea typeface="+mn-ea"/>
                <a:cs typeface="+mn-cs"/>
              </a:rPr>
              <a:t>Questions and Feedback</a:t>
            </a:r>
          </a:p>
          <a:p>
            <a:pPr defTabSz="777240">
              <a:spcAft>
                <a:spcPts val="600"/>
              </a:spcAft>
            </a:pPr>
            <a:endParaRPr lang="en-GB" sz="1700" b="1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defTabSz="777240">
              <a:spcAft>
                <a:spcPts val="600"/>
              </a:spcAft>
            </a:pPr>
            <a:endParaRPr lang="en-GB" sz="1700" b="1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291465" indent="-291465" defTabSz="77724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GB" sz="1700" b="1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GB" sz="3200" b="1">
              <a:solidFill>
                <a:srgbClr val="0070C0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4530685-0086-F242-B64E-671B02621DD9}"/>
              </a:ext>
            </a:extLst>
          </p:cNvPr>
          <p:cNvSpPr/>
          <p:nvPr/>
        </p:nvSpPr>
        <p:spPr>
          <a:xfrm>
            <a:off x="890055" y="6007056"/>
            <a:ext cx="10411889" cy="207476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pic>
        <p:nvPicPr>
          <p:cNvPr id="3" name="Picture 2" descr="A hand writing a thank you message&#10;&#10;Description automatically generated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68173" y="1306912"/>
            <a:ext cx="3855653" cy="2562301"/>
          </a:xfrm>
          <a:prstGeom prst="rect">
            <a:avLst/>
          </a:prstGeom>
        </p:spPr>
      </p:pic>
      <p:pic>
        <p:nvPicPr>
          <p:cNvPr id="2" name="Picture 1" descr="A blue and white logo&#10;&#10;Description automatically generated">
            <a:extLst>
              <a:ext uri="{FF2B5EF4-FFF2-40B4-BE49-F238E27FC236}">
                <a16:creationId xmlns:a16="http://schemas.microsoft.com/office/drawing/2014/main" id="{146E36DE-FDD8-B81F-855A-6609D0FFBFF4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35" t="12363" r="3942" b="11943"/>
          <a:stretch/>
        </p:blipFill>
        <p:spPr>
          <a:xfrm>
            <a:off x="1519856" y="795701"/>
            <a:ext cx="1229747" cy="389359"/>
          </a:xfrm>
          <a:prstGeom prst="rect">
            <a:avLst/>
          </a:prstGeom>
        </p:spPr>
      </p:pic>
      <p:pic>
        <p:nvPicPr>
          <p:cNvPr id="4" name="Picture 3" descr="A blue and white logo&#10;&#10;Description automatically generated">
            <a:extLst>
              <a:ext uri="{FF2B5EF4-FFF2-40B4-BE49-F238E27FC236}">
                <a16:creationId xmlns:a16="http://schemas.microsoft.com/office/drawing/2014/main" id="{8B80A5E9-EDB2-4CC3-4DF6-2D2C0EDB61D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497029" y="643467"/>
            <a:ext cx="1342886" cy="693824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C5D27D3C-6ACB-9353-5B62-71FCD324B61E}"/>
              </a:ext>
            </a:extLst>
          </p:cNvPr>
          <p:cNvSpPr txBox="1"/>
          <p:nvPr/>
        </p:nvSpPr>
        <p:spPr>
          <a:xfrm>
            <a:off x="8970694" y="5243663"/>
            <a:ext cx="1869221" cy="4062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777240">
              <a:spcAft>
                <a:spcPts val="600"/>
              </a:spcAft>
            </a:pPr>
            <a:r>
              <a:rPr lang="en-GB" sz="2040" kern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Phil Stamp</a:t>
            </a:r>
            <a:endParaRPr lang="en-GB" sz="240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42940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532358C74A89A419650AD017E1FAC40" ma:contentTypeVersion="21" ma:contentTypeDescription="Create a new document." ma:contentTypeScope="" ma:versionID="dd6c4204f5074b5410a9afb8b5a8e5b9">
  <xsd:schema xmlns:xsd="http://www.w3.org/2001/XMLSchema" xmlns:xs="http://www.w3.org/2001/XMLSchema" xmlns:p="http://schemas.microsoft.com/office/2006/metadata/properties" xmlns:ns1="http://schemas.microsoft.com/sharepoint/v3" xmlns:ns2="e37e8048-7f47-46c3-9f5d-bf2bf54c9279" xmlns:ns3="812061dd-523a-47bf-9db5-a71fd49c94a4" targetNamespace="http://schemas.microsoft.com/office/2006/metadata/properties" ma:root="true" ma:fieldsID="d891b9df4695bf4b034ff6e5d348055e" ns1:_="" ns2:_="" ns3:_="">
    <xsd:import namespace="http://schemas.microsoft.com/sharepoint/v3"/>
    <xsd:import namespace="e37e8048-7f47-46c3-9f5d-bf2bf54c9279"/>
    <xsd:import namespace="812061dd-523a-47bf-9db5-a71fd49c94a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LengthInSeconds" minOccurs="0"/>
                <xsd:element ref="ns2:Picture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1:_ip_UnifiedCompliancePolicyProperties" minOccurs="0"/>
                <xsd:element ref="ns1:_ip_UnifiedCompliancePolicyUIAction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6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7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37e8048-7f47-46c3-9f5d-bf2bf54c927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Picture" ma:index="21" nillable="true" ma:displayName="Picture" ma:format="Image" ma:internalName="Pictur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lcf76f155ced4ddcb4097134ff3c332f" ma:index="23" nillable="true" ma:taxonomy="true" ma:internalName="lcf76f155ced4ddcb4097134ff3c332f" ma:taxonomyFieldName="MediaServiceImageTags" ma:displayName="Image Tags" ma:readOnly="false" ma:fieldId="{5cf76f15-5ced-4ddc-b409-7134ff3c332f}" ma:taxonomyMulti="true" ma:sspId="fe36c5f2-2d8c-4cc3-a61b-4b56d022d32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5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8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12061dd-523a-47bf-9db5-a71fd49c94a4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4" nillable="true" ma:displayName="Taxonomy Catch All Column" ma:hidden="true" ma:list="{398d9916-7899-4a6c-b68a-d60d75cd35ea}" ma:internalName="TaxCatchAll" ma:showField="CatchAllData" ma:web="812061dd-523a-47bf-9db5-a71fd49c94a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64EFD93-A2C9-46D9-85C7-299880E8739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7B40BD6-A13C-40FD-9494-52B5D520026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e37e8048-7f47-46c3-9f5d-bf2bf54c9279"/>
    <ds:schemaRef ds:uri="812061dd-523a-47bf-9db5-a71fd49c94a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20528</TotalTime>
  <Words>233</Words>
  <Application>Microsoft Office PowerPoint</Application>
  <PresentationFormat>Widescreen</PresentationFormat>
  <Paragraphs>49</Paragraphs>
  <Slides>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Calibri</vt:lpstr>
      <vt:lpstr>Calibri Light</vt:lpstr>
      <vt:lpstr>Courier New</vt:lpstr>
      <vt:lpstr>Verdana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>Newcastle upon Tyne Hospitals NHS Foundation Trust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Thompson, Michael</dc:creator>
  <cp:lastModifiedBy>Sebastian Raphael Biggs</cp:lastModifiedBy>
  <cp:revision>1593</cp:revision>
  <cp:lastPrinted>2022-02-17T18:04:26Z</cp:lastPrinted>
  <dcterms:created xsi:type="dcterms:W3CDTF">2019-10-01T10:47:50Z</dcterms:created>
  <dcterms:modified xsi:type="dcterms:W3CDTF">2024-07-11T14:55:31Z</dcterms:modified>
</cp:coreProperties>
</file>