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6" r:id="rId2"/>
    <p:sldId id="257" r:id="rId3"/>
    <p:sldId id="267" r:id="rId4"/>
    <p:sldId id="261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BAB5E0-3FFD-4B2D-BF45-7584AA5301D8}" v="2" dt="2024-07-15T09:20:55.9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37" y="2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MAHON, Shauna (THE NEWCASTLE UPON TYNE HOSPITALS NHS FOUNDATION TRUST)" userId="3c707dec-83cb-40f4-a1e5-d04864827edd" providerId="ADAL" clId="{9CBAB5E0-3FFD-4B2D-BF45-7584AA5301D8}"/>
    <pc:docChg chg="undo custSel addSld delSld modSld sldOrd">
      <pc:chgData name="MCMAHON, Shauna (THE NEWCASTLE UPON TYNE HOSPITALS NHS FOUNDATION TRUST)" userId="3c707dec-83cb-40f4-a1e5-d04864827edd" providerId="ADAL" clId="{9CBAB5E0-3FFD-4B2D-BF45-7584AA5301D8}" dt="2024-07-15T09:34:14.799" v="539" actId="27636"/>
      <pc:docMkLst>
        <pc:docMk/>
      </pc:docMkLst>
      <pc:sldChg chg="del">
        <pc:chgData name="MCMAHON, Shauna (THE NEWCASTLE UPON TYNE HOSPITALS NHS FOUNDATION TRUST)" userId="3c707dec-83cb-40f4-a1e5-d04864827edd" providerId="ADAL" clId="{9CBAB5E0-3FFD-4B2D-BF45-7584AA5301D8}" dt="2024-07-15T09:15:18.843" v="80" actId="47"/>
        <pc:sldMkLst>
          <pc:docMk/>
          <pc:sldMk cId="799298715" sldId="256"/>
        </pc:sldMkLst>
      </pc:sldChg>
      <pc:sldChg chg="del">
        <pc:chgData name="MCMAHON, Shauna (THE NEWCASTLE UPON TYNE HOSPITALS NHS FOUNDATION TRUST)" userId="3c707dec-83cb-40f4-a1e5-d04864827edd" providerId="ADAL" clId="{9CBAB5E0-3FFD-4B2D-BF45-7584AA5301D8}" dt="2024-07-15T09:15:20.869" v="81" actId="47"/>
        <pc:sldMkLst>
          <pc:docMk/>
          <pc:sldMk cId="772761617" sldId="262"/>
        </pc:sldMkLst>
      </pc:sldChg>
      <pc:sldChg chg="addSp modSp mod">
        <pc:chgData name="MCMAHON, Shauna (THE NEWCASTLE UPON TYNE HOSPITALS NHS FOUNDATION TRUST)" userId="3c707dec-83cb-40f4-a1e5-d04864827edd" providerId="ADAL" clId="{9CBAB5E0-3FFD-4B2D-BF45-7584AA5301D8}" dt="2024-07-15T09:20:02.433" v="181" actId="14100"/>
        <pc:sldMkLst>
          <pc:docMk/>
          <pc:sldMk cId="133325150" sldId="263"/>
        </pc:sldMkLst>
        <pc:spChg chg="add mod">
          <ac:chgData name="MCMAHON, Shauna (THE NEWCASTLE UPON TYNE HOSPITALS NHS FOUNDATION TRUST)" userId="3c707dec-83cb-40f4-a1e5-d04864827edd" providerId="ADAL" clId="{9CBAB5E0-3FFD-4B2D-BF45-7584AA5301D8}" dt="2024-07-15T09:19:51.924" v="179" actId="14100"/>
          <ac:spMkLst>
            <pc:docMk/>
            <pc:sldMk cId="133325150" sldId="263"/>
            <ac:spMk id="3" creationId="{5EC5731B-91F5-94FF-E0BB-445626C3D846}"/>
          </ac:spMkLst>
        </pc:spChg>
        <pc:spChg chg="mod">
          <ac:chgData name="MCMAHON, Shauna (THE NEWCASTLE UPON TYNE HOSPITALS NHS FOUNDATION TRUST)" userId="3c707dec-83cb-40f4-a1e5-d04864827edd" providerId="ADAL" clId="{9CBAB5E0-3FFD-4B2D-BF45-7584AA5301D8}" dt="2024-07-15T09:16:27.774" v="85" actId="1076"/>
          <ac:spMkLst>
            <pc:docMk/>
            <pc:sldMk cId="133325150" sldId="263"/>
            <ac:spMk id="5" creationId="{EC0CB6B9-56AE-D112-7CF7-62250169C1C3}"/>
          </ac:spMkLst>
        </pc:spChg>
        <pc:spChg chg="mod">
          <ac:chgData name="MCMAHON, Shauna (THE NEWCASTLE UPON TYNE HOSPITALS NHS FOUNDATION TRUST)" userId="3c707dec-83cb-40f4-a1e5-d04864827edd" providerId="ADAL" clId="{9CBAB5E0-3FFD-4B2D-BF45-7584AA5301D8}" dt="2024-07-15T09:17:12.983" v="90" actId="1076"/>
          <ac:spMkLst>
            <pc:docMk/>
            <pc:sldMk cId="133325150" sldId="263"/>
            <ac:spMk id="15" creationId="{9A8EB204-3A12-FD04-4FE3-5FA0F52140B3}"/>
          </ac:spMkLst>
        </pc:spChg>
        <pc:spChg chg="mod">
          <ac:chgData name="MCMAHON, Shauna (THE NEWCASTLE UPON TYNE HOSPITALS NHS FOUNDATION TRUST)" userId="3c707dec-83cb-40f4-a1e5-d04864827edd" providerId="ADAL" clId="{9CBAB5E0-3FFD-4B2D-BF45-7584AA5301D8}" dt="2024-07-15T09:19:34.708" v="175" actId="255"/>
          <ac:spMkLst>
            <pc:docMk/>
            <pc:sldMk cId="133325150" sldId="263"/>
            <ac:spMk id="34" creationId="{D32EB76D-803F-5766-A21F-F8906C6F361D}"/>
          </ac:spMkLst>
        </pc:spChg>
        <pc:spChg chg="mod">
          <ac:chgData name="MCMAHON, Shauna (THE NEWCASTLE UPON TYNE HOSPITALS NHS FOUNDATION TRUST)" userId="3c707dec-83cb-40f4-a1e5-d04864827edd" providerId="ADAL" clId="{9CBAB5E0-3FFD-4B2D-BF45-7584AA5301D8}" dt="2024-07-15T09:20:02.433" v="181" actId="14100"/>
          <ac:spMkLst>
            <pc:docMk/>
            <pc:sldMk cId="133325150" sldId="263"/>
            <ac:spMk id="35" creationId="{A133C052-A128-B85B-68B4-970384BB1A2A}"/>
          </ac:spMkLst>
        </pc:spChg>
        <pc:spChg chg="mod">
          <ac:chgData name="MCMAHON, Shauna (THE NEWCASTLE UPON TYNE HOSPITALS NHS FOUNDATION TRUST)" userId="3c707dec-83cb-40f4-a1e5-d04864827edd" providerId="ADAL" clId="{9CBAB5E0-3FFD-4B2D-BF45-7584AA5301D8}" dt="2024-07-15T09:18:41.191" v="167" actId="20577"/>
          <ac:spMkLst>
            <pc:docMk/>
            <pc:sldMk cId="133325150" sldId="263"/>
            <ac:spMk id="36" creationId="{4E929A0C-B664-0BF0-6138-A6486441FBD2}"/>
          </ac:spMkLst>
        </pc:spChg>
        <pc:picChg chg="mod">
          <ac:chgData name="MCMAHON, Shauna (THE NEWCASTLE UPON TYNE HOSPITALS NHS FOUNDATION TRUST)" userId="3c707dec-83cb-40f4-a1e5-d04864827edd" providerId="ADAL" clId="{9CBAB5E0-3FFD-4B2D-BF45-7584AA5301D8}" dt="2024-07-15T09:19:26.037" v="173" actId="14100"/>
          <ac:picMkLst>
            <pc:docMk/>
            <pc:sldMk cId="133325150" sldId="263"/>
            <ac:picMk id="9" creationId="{0ABEF2FD-83E5-B07A-DB84-E8256D2C7CDD}"/>
          </ac:picMkLst>
        </pc:picChg>
        <pc:picChg chg="mod">
          <ac:chgData name="MCMAHON, Shauna (THE NEWCASTLE UPON TYNE HOSPITALS NHS FOUNDATION TRUST)" userId="3c707dec-83cb-40f4-a1e5-d04864827edd" providerId="ADAL" clId="{9CBAB5E0-3FFD-4B2D-BF45-7584AA5301D8}" dt="2024-07-15T09:17:17.034" v="91" actId="1076"/>
          <ac:picMkLst>
            <pc:docMk/>
            <pc:sldMk cId="133325150" sldId="263"/>
            <ac:picMk id="13" creationId="{5AFD39D6-3711-BFC9-9C4B-907AC06D14C0}"/>
          </ac:picMkLst>
        </pc:picChg>
      </pc:sldChg>
      <pc:sldChg chg="del">
        <pc:chgData name="MCMAHON, Shauna (THE NEWCASTLE UPON TYNE HOSPITALS NHS FOUNDATION TRUST)" userId="3c707dec-83cb-40f4-a1e5-d04864827edd" providerId="ADAL" clId="{9CBAB5E0-3FFD-4B2D-BF45-7584AA5301D8}" dt="2024-07-15T09:15:25.193" v="82" actId="47"/>
        <pc:sldMkLst>
          <pc:docMk/>
          <pc:sldMk cId="2023540964" sldId="265"/>
        </pc:sldMkLst>
      </pc:sldChg>
      <pc:sldChg chg="modSp mod">
        <pc:chgData name="MCMAHON, Shauna (THE NEWCASTLE UPON TYNE HOSPITALS NHS FOUNDATION TRUST)" userId="3c707dec-83cb-40f4-a1e5-d04864827edd" providerId="ADAL" clId="{9CBAB5E0-3FFD-4B2D-BF45-7584AA5301D8}" dt="2024-07-15T09:21:28.373" v="183" actId="1076"/>
        <pc:sldMkLst>
          <pc:docMk/>
          <pc:sldMk cId="1889452758" sldId="266"/>
        </pc:sldMkLst>
        <pc:spChg chg="mod">
          <ac:chgData name="MCMAHON, Shauna (THE NEWCASTLE UPON TYNE HOSPITALS NHS FOUNDATION TRUST)" userId="3c707dec-83cb-40f4-a1e5-d04864827edd" providerId="ADAL" clId="{9CBAB5E0-3FFD-4B2D-BF45-7584AA5301D8}" dt="2024-07-15T09:21:28.373" v="183" actId="1076"/>
          <ac:spMkLst>
            <pc:docMk/>
            <pc:sldMk cId="1889452758" sldId="266"/>
            <ac:spMk id="2" creationId="{59005999-2B7E-3491-3E19-333BD07221DA}"/>
          </ac:spMkLst>
        </pc:spChg>
      </pc:sldChg>
      <pc:sldChg chg="modSp del mod">
        <pc:chgData name="MCMAHON, Shauna (THE NEWCASTLE UPON TYNE HOSPITALS NHS FOUNDATION TRUST)" userId="3c707dec-83cb-40f4-a1e5-d04864827edd" providerId="ADAL" clId="{9CBAB5E0-3FFD-4B2D-BF45-7584AA5301D8}" dt="2024-07-15T09:15:03.902" v="79" actId="47"/>
        <pc:sldMkLst>
          <pc:docMk/>
          <pc:sldMk cId="2695714367" sldId="267"/>
        </pc:sldMkLst>
        <pc:spChg chg="mod">
          <ac:chgData name="MCMAHON, Shauna (THE NEWCASTLE UPON TYNE HOSPITALS NHS FOUNDATION TRUST)" userId="3c707dec-83cb-40f4-a1e5-d04864827edd" providerId="ADAL" clId="{9CBAB5E0-3FFD-4B2D-BF45-7584AA5301D8}" dt="2024-07-15T09:14:50.543" v="78" actId="27636"/>
          <ac:spMkLst>
            <pc:docMk/>
            <pc:sldMk cId="2695714367" sldId="267"/>
            <ac:spMk id="7" creationId="{D7B58D4E-2512-1588-40C6-7EE3C2F6F56F}"/>
          </ac:spMkLst>
        </pc:spChg>
      </pc:sldChg>
      <pc:sldChg chg="addSp delSp modSp add mod ord">
        <pc:chgData name="MCMAHON, Shauna (THE NEWCASTLE UPON TYNE HOSPITALS NHS FOUNDATION TRUST)" userId="3c707dec-83cb-40f4-a1e5-d04864827edd" providerId="ADAL" clId="{9CBAB5E0-3FFD-4B2D-BF45-7584AA5301D8}" dt="2024-07-15T09:34:14.799" v="539" actId="27636"/>
        <pc:sldMkLst>
          <pc:docMk/>
          <pc:sldMk cId="4051648096" sldId="267"/>
        </pc:sldMkLst>
        <pc:spChg chg="del mod">
          <ac:chgData name="MCMAHON, Shauna (THE NEWCASTLE UPON TYNE HOSPITALS NHS FOUNDATION TRUST)" userId="3c707dec-83cb-40f4-a1e5-d04864827edd" providerId="ADAL" clId="{9CBAB5E0-3FFD-4B2D-BF45-7584AA5301D8}" dt="2024-07-15T09:30:54.619" v="369" actId="478"/>
          <ac:spMkLst>
            <pc:docMk/>
            <pc:sldMk cId="4051648096" sldId="267"/>
            <ac:spMk id="2" creationId="{59005999-2B7E-3491-3E19-333BD07221DA}"/>
          </ac:spMkLst>
        </pc:spChg>
        <pc:spChg chg="del">
          <ac:chgData name="MCMAHON, Shauna (THE NEWCASTLE UPON TYNE HOSPITALS NHS FOUNDATION TRUST)" userId="3c707dec-83cb-40f4-a1e5-d04864827edd" providerId="ADAL" clId="{9CBAB5E0-3FFD-4B2D-BF45-7584AA5301D8}" dt="2024-07-15T09:25:00.427" v="188" actId="26606"/>
          <ac:spMkLst>
            <pc:docMk/>
            <pc:sldMk cId="4051648096" sldId="267"/>
            <ac:spMk id="10" creationId="{42A4FC2C-047E-45A5-965D-8E1E3BF09BC6}"/>
          </ac:spMkLst>
        </pc:spChg>
        <pc:spChg chg="add del mod">
          <ac:chgData name="MCMAHON, Shauna (THE NEWCASTLE UPON TYNE HOSPITALS NHS FOUNDATION TRUST)" userId="3c707dec-83cb-40f4-a1e5-d04864827edd" providerId="ADAL" clId="{9CBAB5E0-3FFD-4B2D-BF45-7584AA5301D8}" dt="2024-07-15T09:34:14.799" v="539" actId="27636"/>
          <ac:spMkLst>
            <pc:docMk/>
            <pc:sldMk cId="4051648096" sldId="267"/>
            <ac:spMk id="14" creationId="{9DDCAD0F-B44F-6C2E-9DF8-B9437B4C6EB7}"/>
          </ac:spMkLst>
        </pc:spChg>
        <pc:spChg chg="add del">
          <ac:chgData name="MCMAHON, Shauna (THE NEWCASTLE UPON TYNE HOSPITALS NHS FOUNDATION TRUST)" userId="3c707dec-83cb-40f4-a1e5-d04864827edd" providerId="ADAL" clId="{9CBAB5E0-3FFD-4B2D-BF45-7584AA5301D8}" dt="2024-07-15T09:27:30.528" v="209" actId="26606"/>
          <ac:spMkLst>
            <pc:docMk/>
            <pc:sldMk cId="4051648096" sldId="267"/>
            <ac:spMk id="17" creationId="{327D73B4-9F5C-4A64-A179-51B9500CB8B5}"/>
          </ac:spMkLst>
        </pc:spChg>
        <pc:spChg chg="add del">
          <ac:chgData name="MCMAHON, Shauna (THE NEWCASTLE UPON TYNE HOSPITALS NHS FOUNDATION TRUST)" userId="3c707dec-83cb-40f4-a1e5-d04864827edd" providerId="ADAL" clId="{9CBAB5E0-3FFD-4B2D-BF45-7584AA5301D8}" dt="2024-07-15T09:27:30.528" v="209" actId="26606"/>
          <ac:spMkLst>
            <pc:docMk/>
            <pc:sldMk cId="4051648096" sldId="267"/>
            <ac:spMk id="19" creationId="{C1F06963-6374-4B48-844F-071A9BAAAE02}"/>
          </ac:spMkLst>
        </pc:spChg>
        <pc:spChg chg="add del">
          <ac:chgData name="MCMAHON, Shauna (THE NEWCASTLE UPON TYNE HOSPITALS NHS FOUNDATION TRUST)" userId="3c707dec-83cb-40f4-a1e5-d04864827edd" providerId="ADAL" clId="{9CBAB5E0-3FFD-4B2D-BF45-7584AA5301D8}" dt="2024-07-15T09:27:30.528" v="209" actId="26606"/>
          <ac:spMkLst>
            <pc:docMk/>
            <pc:sldMk cId="4051648096" sldId="267"/>
            <ac:spMk id="21" creationId="{6CB927A4-E432-4310-9CD5-E89FF5063179}"/>
          </ac:spMkLst>
        </pc:spChg>
        <pc:spChg chg="add del">
          <ac:chgData name="MCMAHON, Shauna (THE NEWCASTLE UPON TYNE HOSPITALS NHS FOUNDATION TRUST)" userId="3c707dec-83cb-40f4-a1e5-d04864827edd" providerId="ADAL" clId="{9CBAB5E0-3FFD-4B2D-BF45-7584AA5301D8}" dt="2024-07-15T09:27:30.528" v="209" actId="26606"/>
          <ac:spMkLst>
            <pc:docMk/>
            <pc:sldMk cId="4051648096" sldId="267"/>
            <ac:spMk id="23" creationId="{1453BF6C-B012-48B7-B4E8-6D7AC7C27D02}"/>
          </ac:spMkLst>
        </pc:spChg>
        <pc:spChg chg="add del">
          <ac:chgData name="MCMAHON, Shauna (THE NEWCASTLE UPON TYNE HOSPITALS NHS FOUNDATION TRUST)" userId="3c707dec-83cb-40f4-a1e5-d04864827edd" providerId="ADAL" clId="{9CBAB5E0-3FFD-4B2D-BF45-7584AA5301D8}" dt="2024-07-15T09:27:30.528" v="209" actId="26606"/>
          <ac:spMkLst>
            <pc:docMk/>
            <pc:sldMk cId="4051648096" sldId="267"/>
            <ac:spMk id="25" creationId="{E3020543-B24B-4EC4-8FFC-8DD88EEA91A8}"/>
          </ac:spMkLst>
        </pc:spChg>
        <pc:spChg chg="add del">
          <ac:chgData name="MCMAHON, Shauna (THE NEWCASTLE UPON TYNE HOSPITALS NHS FOUNDATION TRUST)" userId="3c707dec-83cb-40f4-a1e5-d04864827edd" providerId="ADAL" clId="{9CBAB5E0-3FFD-4B2D-BF45-7584AA5301D8}" dt="2024-07-15T09:27:30.528" v="209" actId="26606"/>
          <ac:spMkLst>
            <pc:docMk/>
            <pc:sldMk cId="4051648096" sldId="267"/>
            <ac:spMk id="32" creationId="{04812C46-200A-4DEB-A05E-3ED6C68C2387}"/>
          </ac:spMkLst>
        </pc:spChg>
        <pc:spChg chg="add del">
          <ac:chgData name="MCMAHON, Shauna (THE NEWCASTLE UPON TYNE HOSPITALS NHS FOUNDATION TRUST)" userId="3c707dec-83cb-40f4-a1e5-d04864827edd" providerId="ADAL" clId="{9CBAB5E0-3FFD-4B2D-BF45-7584AA5301D8}" dt="2024-07-15T09:27:30.528" v="209" actId="26606"/>
          <ac:spMkLst>
            <pc:docMk/>
            <pc:sldMk cId="4051648096" sldId="267"/>
            <ac:spMk id="34" creationId="{D1EA859B-E555-4109-94F3-6700E046E008}"/>
          </ac:spMkLst>
        </pc:spChg>
        <pc:spChg chg="add del">
          <ac:chgData name="MCMAHON, Shauna (THE NEWCASTLE UPON TYNE HOSPITALS NHS FOUNDATION TRUST)" userId="3c707dec-83cb-40f4-a1e5-d04864827edd" providerId="ADAL" clId="{9CBAB5E0-3FFD-4B2D-BF45-7584AA5301D8}" dt="2024-07-15T09:27:27.774" v="206" actId="26606"/>
          <ac:spMkLst>
            <pc:docMk/>
            <pc:sldMk cId="4051648096" sldId="267"/>
            <ac:spMk id="39" creationId="{04812C46-200A-4DEB-A05E-3ED6C68C2387}"/>
          </ac:spMkLst>
        </pc:spChg>
        <pc:spChg chg="add del">
          <ac:chgData name="MCMAHON, Shauna (THE NEWCASTLE UPON TYNE HOSPITALS NHS FOUNDATION TRUST)" userId="3c707dec-83cb-40f4-a1e5-d04864827edd" providerId="ADAL" clId="{9CBAB5E0-3FFD-4B2D-BF45-7584AA5301D8}" dt="2024-07-15T09:27:27.774" v="206" actId="26606"/>
          <ac:spMkLst>
            <pc:docMk/>
            <pc:sldMk cId="4051648096" sldId="267"/>
            <ac:spMk id="41" creationId="{D1EA859B-E555-4109-94F3-6700E046E008}"/>
          </ac:spMkLst>
        </pc:spChg>
        <pc:spChg chg="add del">
          <ac:chgData name="MCMAHON, Shauna (THE NEWCASTLE UPON TYNE HOSPITALS NHS FOUNDATION TRUST)" userId="3c707dec-83cb-40f4-a1e5-d04864827edd" providerId="ADAL" clId="{9CBAB5E0-3FFD-4B2D-BF45-7584AA5301D8}" dt="2024-07-15T09:26:59.211" v="202" actId="26606"/>
          <ac:spMkLst>
            <pc:docMk/>
            <pc:sldMk cId="4051648096" sldId="267"/>
            <ac:spMk id="46" creationId="{327D73B4-9F5C-4A64-A179-51B9500CB8B5}"/>
          </ac:spMkLst>
        </pc:spChg>
        <pc:spChg chg="add del">
          <ac:chgData name="MCMAHON, Shauna (THE NEWCASTLE UPON TYNE HOSPITALS NHS FOUNDATION TRUST)" userId="3c707dec-83cb-40f4-a1e5-d04864827edd" providerId="ADAL" clId="{9CBAB5E0-3FFD-4B2D-BF45-7584AA5301D8}" dt="2024-07-15T09:26:59.211" v="202" actId="26606"/>
          <ac:spMkLst>
            <pc:docMk/>
            <pc:sldMk cId="4051648096" sldId="267"/>
            <ac:spMk id="48" creationId="{C1F06963-6374-4B48-844F-071A9BAAAE02}"/>
          </ac:spMkLst>
        </pc:spChg>
        <pc:spChg chg="add del">
          <ac:chgData name="MCMAHON, Shauna (THE NEWCASTLE UPON TYNE HOSPITALS NHS FOUNDATION TRUST)" userId="3c707dec-83cb-40f4-a1e5-d04864827edd" providerId="ADAL" clId="{9CBAB5E0-3FFD-4B2D-BF45-7584AA5301D8}" dt="2024-07-15T09:26:59.211" v="202" actId="26606"/>
          <ac:spMkLst>
            <pc:docMk/>
            <pc:sldMk cId="4051648096" sldId="267"/>
            <ac:spMk id="50" creationId="{6CB927A4-E432-4310-9CD5-E89FF5063179}"/>
          </ac:spMkLst>
        </pc:spChg>
        <pc:spChg chg="add del">
          <ac:chgData name="MCMAHON, Shauna (THE NEWCASTLE UPON TYNE HOSPITALS NHS FOUNDATION TRUST)" userId="3c707dec-83cb-40f4-a1e5-d04864827edd" providerId="ADAL" clId="{9CBAB5E0-3FFD-4B2D-BF45-7584AA5301D8}" dt="2024-07-15T09:26:59.211" v="202" actId="26606"/>
          <ac:spMkLst>
            <pc:docMk/>
            <pc:sldMk cId="4051648096" sldId="267"/>
            <ac:spMk id="52" creationId="{1453BF6C-B012-48B7-B4E8-6D7AC7C27D02}"/>
          </ac:spMkLst>
        </pc:spChg>
        <pc:spChg chg="add del">
          <ac:chgData name="MCMAHON, Shauna (THE NEWCASTLE UPON TYNE HOSPITALS NHS FOUNDATION TRUST)" userId="3c707dec-83cb-40f4-a1e5-d04864827edd" providerId="ADAL" clId="{9CBAB5E0-3FFD-4B2D-BF45-7584AA5301D8}" dt="2024-07-15T09:26:59.211" v="202" actId="26606"/>
          <ac:spMkLst>
            <pc:docMk/>
            <pc:sldMk cId="4051648096" sldId="267"/>
            <ac:spMk id="54" creationId="{E3020543-B24B-4EC4-8FFC-8DD88EEA91A8}"/>
          </ac:spMkLst>
        </pc:spChg>
        <pc:spChg chg="add del">
          <ac:chgData name="MCMAHON, Shauna (THE NEWCASTLE UPON TYNE HOSPITALS NHS FOUNDATION TRUST)" userId="3c707dec-83cb-40f4-a1e5-d04864827edd" providerId="ADAL" clId="{9CBAB5E0-3FFD-4B2D-BF45-7584AA5301D8}" dt="2024-07-15T09:27:21.069" v="204" actId="26606"/>
          <ac:spMkLst>
            <pc:docMk/>
            <pc:sldMk cId="4051648096" sldId="267"/>
            <ac:spMk id="58" creationId="{42A4FC2C-047E-45A5-965D-8E1E3BF09BC6}"/>
          </ac:spMkLst>
        </pc:spChg>
        <pc:picChg chg="mod">
          <ac:chgData name="MCMAHON, Shauna (THE NEWCASTLE UPON TYNE HOSPITALS NHS FOUNDATION TRUST)" userId="3c707dec-83cb-40f4-a1e5-d04864827edd" providerId="ADAL" clId="{9CBAB5E0-3FFD-4B2D-BF45-7584AA5301D8}" dt="2024-07-15T09:27:30.528" v="209" actId="26606"/>
          <ac:picMkLst>
            <pc:docMk/>
            <pc:sldMk cId="4051648096" sldId="267"/>
            <ac:picMk id="5" creationId="{93BDC887-7B83-A41B-044D-484FBDB67A11}"/>
          </ac:picMkLst>
        </pc:picChg>
        <pc:cxnChg chg="add del">
          <ac:chgData name="MCMAHON, Shauna (THE NEWCASTLE UPON TYNE HOSPITALS NHS FOUNDATION TRUST)" userId="3c707dec-83cb-40f4-a1e5-d04864827edd" providerId="ADAL" clId="{9CBAB5E0-3FFD-4B2D-BF45-7584AA5301D8}" dt="2024-07-15T09:27:30.528" v="209" actId="26606"/>
          <ac:cxnSpMkLst>
            <pc:docMk/>
            <pc:sldMk cId="4051648096" sldId="267"/>
            <ac:cxnSpMk id="27" creationId="{C49DA8F6-BCC1-4447-B54C-57856834B94B}"/>
          </ac:cxnSpMkLst>
        </pc:cxnChg>
        <pc:cxnChg chg="add del">
          <ac:chgData name="MCMAHON, Shauna (THE NEWCASTLE UPON TYNE HOSPITALS NHS FOUNDATION TRUST)" userId="3c707dec-83cb-40f4-a1e5-d04864827edd" providerId="ADAL" clId="{9CBAB5E0-3FFD-4B2D-BF45-7584AA5301D8}" dt="2024-07-15T09:26:59.211" v="202" actId="26606"/>
          <ac:cxnSpMkLst>
            <pc:docMk/>
            <pc:sldMk cId="4051648096" sldId="267"/>
            <ac:cxnSpMk id="56" creationId="{C49DA8F6-BCC1-4447-B54C-57856834B94B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1C692-2286-420D-9E70-2959951B8582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B3139-C9E9-4A78-87BA-39E8C1884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79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B3139-C9E9-4A78-87BA-39E8C18847B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3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E4E99-764D-086A-AC10-5FF91614A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BE862-8841-90AA-60EC-A153E035E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385F0-2D24-4574-9D9E-BEE14523E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EDC9-6AA6-4425-BD39-4919AC3C016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ACC5C-FE3E-6440-E241-C37442E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3EAA-FB56-9B17-4A1A-2F74BAEE3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E9D6-C8D3-4F61-8DE2-27767072E0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457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43340-98D0-0941-4FB5-ECBD6B2A7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7A039-D432-1FCC-1AF3-3391FE244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5F1DD-EF90-DB78-0785-58CA100F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EDC9-6AA6-4425-BD39-4919AC3C016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37D2A-EE66-8306-69AF-6F83ACE46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4076F-0757-7FFB-50C3-9352C396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E9D6-C8D3-4F61-8DE2-27767072E0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125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2B444D-75B9-0AB7-CEC0-732A29DF6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6CB32-F31A-590D-3F38-9128BBC5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DC55A-A3FB-79EB-AF47-AC4F004B3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EDC9-6AA6-4425-BD39-4919AC3C016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A02E0-2812-E9AC-C180-8EFF6C7EF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A1BDB-C366-5856-D4D1-E761C2E4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E9D6-C8D3-4F61-8DE2-27767072E0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69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AD02B-272B-18CE-E9F7-C4F219A9B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91941-D792-3B2F-711B-31249CAB1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396BA-648F-F30E-C308-8CB1ABA0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EDC9-6AA6-4425-BD39-4919AC3C016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46D6-E97E-85C7-FF63-1A1B0F5DD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95BE9-E68E-F354-304D-E0F52E811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E9D6-C8D3-4F61-8DE2-27767072E0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32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4DF4-DC11-3EFC-C2CA-4591C89E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3DA6E-D0C2-082B-AE72-A91A7186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F4E23-87EE-EAB9-B09A-32B028C5A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EDC9-6AA6-4425-BD39-4919AC3C016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5208C-AF77-930D-6ED5-882B6CC82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4C2CE-3788-3DFF-465F-191361C79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E9D6-C8D3-4F61-8DE2-27767072E0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35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75C9C-F541-EE7E-C6B0-F4303A8F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3701D-7DB8-B4A7-E76F-1CD161BE7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59AB-8690-47E2-8703-DBDACAD16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C94EC-270E-074A-278B-5BE5E3F0D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EDC9-6AA6-4425-BD39-4919AC3C016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4D81C-0A6F-145B-519B-0EFA5A83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A293D-17C5-FCD5-8708-53552109C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E9D6-C8D3-4F61-8DE2-27767072E0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023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9304-3FFC-37BB-0701-5DC8F0B1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9396B-D3FF-A6D5-432E-586A6658A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26B41-60F1-665A-0C5F-E4678BFCD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0C2DC-9A01-09C4-1A3D-49CBE9809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562874-4514-D20C-1A9F-B6309C0BE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BA3AC1-9BE3-14B2-4605-F6E7CEAFE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EDC9-6AA6-4425-BD39-4919AC3C016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1838C9-3143-09F7-2124-60831A47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53482D-7B92-70EA-B09F-C4876711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E9D6-C8D3-4F61-8DE2-27767072E0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488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6DBA2-805C-4F06-DA78-705AC411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522035-8A67-E78F-245B-A9B2D563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EDC9-6AA6-4425-BD39-4919AC3C016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DA23A-71AD-1D6A-F3D9-2F78E3E12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C02CB-AF09-7C41-B108-F5494BDE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E9D6-C8D3-4F61-8DE2-27767072E0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73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94161-C4F3-121D-6A24-4A45645A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EDC9-6AA6-4425-BD39-4919AC3C016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9D3022-286C-3DCD-6817-B09DF97C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0023B-382A-C869-978A-56062CA9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E9D6-C8D3-4F61-8DE2-27767072E0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035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EF09-AE1A-6626-40D9-BB04192B7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D5DC2-DD58-F24B-4A55-87454F47C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238F1-0396-4937-115D-DCD70AC98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D3D00-E34F-D3BD-92D9-1ECC1AAAE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EDC9-6AA6-4425-BD39-4919AC3C016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83B88-DDAD-85B7-EEF8-695E589D8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A3AE8-CCC4-6D73-A7A5-C13AFE5E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E9D6-C8D3-4F61-8DE2-27767072E0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221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21B5E-1C5F-D5DC-1769-525FD56C7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58387E-8EB9-D888-3777-25D9403DDC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9473E4-0EF0-CB7C-49A6-AA33EED79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AAA80-6013-0B9D-D888-3FDAAC64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EDC9-6AA6-4425-BD39-4919AC3C016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14FAE-9AF7-1D82-FA82-A1DEFEB91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311D3-7FFC-572F-EA8C-0206D4736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E9D6-C8D3-4F61-8DE2-27767072E0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99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44448-F4F9-34CE-5B41-CDFC55D8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09232-0F86-EDAA-41F7-48640768A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49C6C-98E3-0336-8E8A-CE0A0C352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FEEDC9-6AA6-4425-BD39-4919AC3C016F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DD1DA-9993-D751-9276-75E775282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4C693-6C35-09BB-A1E3-732E60B3B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DDE9D6-C8D3-4F61-8DE2-27767072E0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08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pexels.com/photo/books-cover-hardcover-literature-326624/" TargetMode="External"/><Relationship Id="rId5" Type="http://schemas.openxmlformats.org/officeDocument/2006/relationships/image" Target="../media/image10.jpeg"/><Relationship Id="rId4" Type="http://schemas.openxmlformats.org/officeDocument/2006/relationships/hyperlink" Target="https://pixabay.com/fr/blanc-tshirt-avant-v%C3%AAtements-1976317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uilding with glass walls&#10;&#10;Description automatically generated">
            <a:extLst>
              <a:ext uri="{FF2B5EF4-FFF2-40B4-BE49-F238E27FC236}">
                <a16:creationId xmlns:a16="http://schemas.microsoft.com/office/drawing/2014/main" id="{93BDC887-7B83-A41B-044D-484FBDB67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005999-2B7E-3491-3E19-333BD07221DA}"/>
              </a:ext>
            </a:extLst>
          </p:cNvPr>
          <p:cNvSpPr txBox="1"/>
          <p:nvPr/>
        </p:nvSpPr>
        <p:spPr>
          <a:xfrm>
            <a:off x="6710765" y="1128584"/>
            <a:ext cx="467071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70C0"/>
                </a:solidFill>
              </a:rPr>
              <a:t>LEADING SELF &amp; OTHERS THROUGH CHALLENGING TIMES</a:t>
            </a:r>
          </a:p>
          <a:p>
            <a:endParaRPr lang="en-GB" sz="2400" b="1" i="1" dirty="0">
              <a:solidFill>
                <a:srgbClr val="0070C0"/>
              </a:solidFill>
            </a:endParaRPr>
          </a:p>
          <a:p>
            <a:r>
              <a:rPr lang="en-GB" sz="1800" b="1" dirty="0">
                <a:solidFill>
                  <a:srgbClr val="1D1DE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Shauna McMahon, MA (Leadership), CHE, FBCS, </a:t>
            </a:r>
            <a:r>
              <a:rPr lang="en-GB" sz="1800" b="1" dirty="0" err="1">
                <a:solidFill>
                  <a:srgbClr val="1D1DE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FEDIP</a:t>
            </a:r>
            <a:r>
              <a:rPr lang="en-GB" sz="1800" dirty="0" err="1">
                <a:solidFill>
                  <a:srgbClr val="1D1DE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LdgPra</a:t>
            </a:r>
            <a:r>
              <a:rPr lang="en-GB" sz="1800" b="1" dirty="0">
                <a:solidFill>
                  <a:srgbClr val="1D1DE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CHCIO</a:t>
            </a:r>
            <a:endParaRPr lang="en-GB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GB" sz="1800" b="1" dirty="0">
                <a:solidFill>
                  <a:srgbClr val="1D1DE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Chief Information Officer / Executive Team</a:t>
            </a:r>
            <a:endParaRPr lang="en-GB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GB" sz="2400" b="1" i="1" dirty="0">
              <a:solidFill>
                <a:srgbClr val="0070C0"/>
              </a:solidFill>
            </a:endParaRPr>
          </a:p>
          <a:p>
            <a:endParaRPr lang="en-GB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5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6119" y="5514974"/>
            <a:ext cx="9901881" cy="1276350"/>
          </a:xfrm>
          <a:custGeom>
            <a:avLst/>
            <a:gdLst/>
            <a:ahLst/>
            <a:cxnLst/>
            <a:rect l="l" t="t" r="r" b="b"/>
            <a:pathLst>
              <a:path w="9144000" h="1314450">
                <a:moveTo>
                  <a:pt x="9144000" y="0"/>
                </a:moveTo>
                <a:lnTo>
                  <a:pt x="0" y="0"/>
                </a:lnTo>
                <a:lnTo>
                  <a:pt x="0" y="1314449"/>
                </a:lnTo>
                <a:lnTo>
                  <a:pt x="9144000" y="131444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5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7701" y="371475"/>
            <a:ext cx="2066925" cy="4572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1" y="5657849"/>
            <a:ext cx="9143999" cy="11334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6119" y="257176"/>
            <a:ext cx="9692331" cy="5210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ilding with glass walls&#10;&#10;Description automatically generated">
            <a:extLst>
              <a:ext uri="{FF2B5EF4-FFF2-40B4-BE49-F238E27FC236}">
                <a16:creationId xmlns:a16="http://schemas.microsoft.com/office/drawing/2014/main" id="{93BDC887-7B83-A41B-044D-484FBDB67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r="40724" b="1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DDCAD0F-B44F-6C2E-9DF8-B9437B4C6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514" y="703679"/>
            <a:ext cx="5393966" cy="4343602"/>
          </a:xfrm>
        </p:spPr>
        <p:txBody>
          <a:bodyPr anchor="t">
            <a:normAutofit fontScale="92500" lnSpcReduction="10000"/>
          </a:bodyPr>
          <a:lstStyle/>
          <a:p>
            <a:endParaRPr lang="en-US" sz="2000" dirty="0">
              <a:solidFill>
                <a:srgbClr val="0070C0">
                  <a:alpha val="80000"/>
                </a:srgbClr>
              </a:solidFill>
              <a:latin typeface="Aptos Black" panose="020F0502020204030204" pitchFamily="34" charset="0"/>
            </a:endParaRPr>
          </a:p>
          <a:p>
            <a:endParaRPr lang="en-US" sz="2000" dirty="0">
              <a:solidFill>
                <a:srgbClr val="0070C0">
                  <a:alpha val="80000"/>
                </a:srgbClr>
              </a:solidFill>
              <a:latin typeface="Aptos Black" panose="020F0502020204030204" pitchFamily="34" charset="0"/>
            </a:endParaRPr>
          </a:p>
          <a:p>
            <a:r>
              <a:rPr lang="en-US" sz="2000" dirty="0">
                <a:solidFill>
                  <a:srgbClr val="0070C0">
                    <a:alpha val="80000"/>
                  </a:srgbClr>
                </a:solidFill>
                <a:latin typeface="Aptos Black" panose="020F0502020204030204" pitchFamily="34" charset="0"/>
              </a:rPr>
              <a:t>THE EXCITEMENT OF THE NEW ROLE &amp; WHAT YOUR EXPECTATIONS WERE</a:t>
            </a:r>
          </a:p>
          <a:p>
            <a:pPr marL="0" indent="0">
              <a:buNone/>
            </a:pPr>
            <a:endParaRPr lang="en-US" sz="2000" dirty="0">
              <a:solidFill>
                <a:srgbClr val="0070C0">
                  <a:alpha val="80000"/>
                </a:srgbClr>
              </a:solidFill>
              <a:latin typeface="Aptos Black" panose="020F0502020204030204" pitchFamily="34" charset="0"/>
            </a:endParaRPr>
          </a:p>
          <a:p>
            <a:r>
              <a:rPr lang="en-US" sz="2000" dirty="0">
                <a:solidFill>
                  <a:srgbClr val="0070C0">
                    <a:alpha val="80000"/>
                  </a:srgbClr>
                </a:solidFill>
                <a:latin typeface="Aptos Black" panose="020F0502020204030204" pitchFamily="34" charset="0"/>
              </a:rPr>
              <a:t>THE BUBBLE BURSTS </a:t>
            </a:r>
          </a:p>
          <a:p>
            <a:pPr marL="0" indent="0">
              <a:buNone/>
            </a:pPr>
            <a:endParaRPr lang="en-US" sz="2000" dirty="0">
              <a:solidFill>
                <a:srgbClr val="0070C0">
                  <a:alpha val="80000"/>
                </a:srgbClr>
              </a:solidFill>
              <a:latin typeface="Aptos Black" panose="020F0502020204030204" pitchFamily="34" charset="0"/>
            </a:endParaRPr>
          </a:p>
          <a:p>
            <a:r>
              <a:rPr lang="en-US" sz="2000" dirty="0">
                <a:solidFill>
                  <a:srgbClr val="0070C0">
                    <a:alpha val="80000"/>
                  </a:srgbClr>
                </a:solidFill>
                <a:latin typeface="Aptos Black" panose="020F0502020204030204" pitchFamily="34" charset="0"/>
              </a:rPr>
              <a:t>MENTALLY REGROUPING AND REFRAMING</a:t>
            </a:r>
          </a:p>
          <a:p>
            <a:endParaRPr lang="en-US" sz="2000" dirty="0">
              <a:solidFill>
                <a:srgbClr val="0070C0">
                  <a:alpha val="80000"/>
                </a:srgbClr>
              </a:solidFill>
              <a:latin typeface="Aptos Black" panose="020F0502020204030204" pitchFamily="34" charset="0"/>
            </a:endParaRPr>
          </a:p>
          <a:p>
            <a:r>
              <a:rPr lang="en-US" sz="2000" dirty="0">
                <a:solidFill>
                  <a:srgbClr val="0070C0">
                    <a:alpha val="80000"/>
                  </a:srgbClr>
                </a:solidFill>
                <a:latin typeface="Aptos Black" panose="020F0502020204030204" pitchFamily="34" charset="0"/>
              </a:rPr>
              <a:t>HITTING YOUR STRIDE AND FINDING JOY AND THE THRILL OF WORKING WITH THE TEAM – WHY AUTHENTIC LEADERSHIP MATTERS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7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648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t="26395" r="3686" b="27801"/>
          <a:stretch/>
        </p:blipFill>
        <p:spPr>
          <a:xfrm>
            <a:off x="9744768" y="386683"/>
            <a:ext cx="2096477" cy="9182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2816" y="4479003"/>
            <a:ext cx="5907161" cy="913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2817" y="2698965"/>
            <a:ext cx="7520460" cy="8921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32817" y="815638"/>
            <a:ext cx="8453910" cy="615679"/>
          </a:xfrm>
          <a:prstGeom prst="rect">
            <a:avLst/>
          </a:prstGeom>
          <a:gradFill flip="none" rotWithShape="1">
            <a:gsLst>
              <a:gs pos="0">
                <a:srgbClr val="8CCADA">
                  <a:tint val="66000"/>
                  <a:satMod val="160000"/>
                </a:srgbClr>
              </a:gs>
              <a:gs pos="50000">
                <a:srgbClr val="8CCADA">
                  <a:tint val="44500"/>
                  <a:satMod val="160000"/>
                </a:srgbClr>
              </a:gs>
              <a:gs pos="100000">
                <a:srgbClr val="8CCADA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958052" y="4216977"/>
            <a:ext cx="3883193" cy="1356960"/>
          </a:xfrm>
          <a:prstGeom prst="rect">
            <a:avLst/>
          </a:prstGeom>
          <a:gradFill flip="none" rotWithShape="1">
            <a:gsLst>
              <a:gs pos="0">
                <a:srgbClr val="8CCADA">
                  <a:tint val="66000"/>
                  <a:satMod val="160000"/>
                </a:srgbClr>
              </a:gs>
              <a:gs pos="50000">
                <a:srgbClr val="8CCADA">
                  <a:tint val="44500"/>
                  <a:satMod val="160000"/>
                </a:srgbClr>
              </a:gs>
              <a:gs pos="100000">
                <a:srgbClr val="8CCADA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70" imgH="371" progId="TCLayout.ActiveDocument.1">
                  <p:embed/>
                </p:oleObj>
              </mc:Choice>
              <mc:Fallback>
                <p:oleObj name="think-cell Slide" r:id="rId4" imgW="370" imgH="371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r="11821"/>
          <a:stretch/>
        </p:blipFill>
        <p:spPr>
          <a:xfrm>
            <a:off x="5360937" y="486359"/>
            <a:ext cx="6273321" cy="55436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9319" y="816380"/>
            <a:ext cx="5449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lvl="2">
              <a:spcBef>
                <a:spcPts val="1000"/>
              </a:spcBef>
              <a:spcAft>
                <a:spcPts val="300"/>
              </a:spcAft>
              <a:buSzPts val="1000"/>
              <a:tabLst>
                <a:tab pos="1519555" algn="l"/>
              </a:tabLst>
            </a:pPr>
            <a:r>
              <a:rPr lang="en-GB" sz="1600" i="1">
                <a:solidFill>
                  <a:srgbClr val="007F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NHS Trusts working together for the benefit of </a:t>
            </a:r>
            <a:r>
              <a:rPr lang="en-GB" sz="1600" i="1">
                <a:solidFill>
                  <a:srgbClr val="007FA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 patients and staff, our local areas and the wider region.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8581000" y="4253228"/>
            <a:ext cx="2898877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2" indent="-228600">
              <a:spcBef>
                <a:spcPts val="1000"/>
              </a:spcBef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1519555" algn="l"/>
              </a:tabLst>
            </a:pPr>
            <a:r>
              <a:rPr lang="en-GB" sz="1400">
                <a:solidFill>
                  <a:srgbClr val="007FA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Caring for over </a:t>
            </a:r>
            <a:r>
              <a:rPr lang="en-GB" sz="1400" b="1">
                <a:solidFill>
                  <a:srgbClr val="007FA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1.3m patients </a:t>
            </a:r>
            <a:r>
              <a:rPr lang="en-GB" sz="1400">
                <a:solidFill>
                  <a:srgbClr val="007FA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GB" sz="1400" b="1">
                <a:solidFill>
                  <a:srgbClr val="007FA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4,600 square miles </a:t>
            </a:r>
          </a:p>
          <a:p>
            <a:pPr marL="266700" lvl="2" indent="-228600">
              <a:spcBef>
                <a:spcPts val="1000"/>
              </a:spcBef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1519555" algn="l"/>
              </a:tabLst>
            </a:pPr>
            <a:r>
              <a:rPr lang="en-GB" sz="1400" b="1">
                <a:solidFill>
                  <a:srgbClr val="007FA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35,000 staff</a:t>
            </a:r>
          </a:p>
          <a:p>
            <a:pPr marL="266700" lvl="2" indent="-228600">
              <a:spcBef>
                <a:spcPts val="1000"/>
              </a:spcBef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1519555" algn="l"/>
              </a:tabLst>
            </a:pPr>
            <a:r>
              <a:rPr lang="en-GB" sz="1400" b="1">
                <a:solidFill>
                  <a:srgbClr val="007F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£3 billion </a:t>
            </a:r>
            <a:r>
              <a:rPr lang="en-GB" sz="1400">
                <a:solidFill>
                  <a:srgbClr val="007F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spend</a:t>
            </a:r>
            <a:endParaRPr lang="en-GB" sz="1400">
              <a:solidFill>
                <a:srgbClr val="007FA4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9692" y="291801"/>
            <a:ext cx="59902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b="1">
                <a:solidFill>
                  <a:srgbClr val="007F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North Healthcare Alliance</a:t>
            </a:r>
            <a:endParaRPr lang="en-GB" sz="3000" b="1">
              <a:solidFill>
                <a:srgbClr val="007FA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170" y="1632244"/>
            <a:ext cx="6744444" cy="4896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lvl="2">
              <a:spcBef>
                <a:spcPts val="1000"/>
              </a:spcBef>
              <a:spcAft>
                <a:spcPts val="300"/>
              </a:spcAft>
              <a:buSzPts val="1000"/>
              <a:tabLst>
                <a:tab pos="1519555" algn="l"/>
              </a:tabLst>
            </a:pP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working together we will: </a:t>
            </a:r>
          </a:p>
          <a:p>
            <a:pPr marL="323850" lvl="2" indent="-285750">
              <a:spcBef>
                <a:spcPts val="1000"/>
              </a:spcBef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1519555" algn="l"/>
              </a:tabLst>
            </a:pPr>
            <a: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patient outcomes and reduce inequalities by strengthening our services and making it easier to access the best clinical care. </a:t>
            </a:r>
          </a:p>
          <a:p>
            <a:pPr marL="323850" lvl="2" indent="-285750">
              <a:spcBef>
                <a:spcPts val="1000"/>
              </a:spcBef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1519555" algn="l"/>
              </a:tabLst>
            </a:pPr>
            <a: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great places to work by joining up our recruitment and </a:t>
            </a:r>
            <a:b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experience offer and by sharing career development opportunities.</a:t>
            </a:r>
          </a:p>
          <a:p>
            <a:pPr marL="266700" lvl="2" indent="-228600">
              <a:spcBef>
                <a:spcPts val="1000"/>
              </a:spcBef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1519555" algn="l"/>
              </a:tabLst>
            </a:pPr>
            <a: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 innovation, transformation, research and </a:t>
            </a:r>
            <a:b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development, making the most of our academic </a:t>
            </a:r>
            <a:b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commercial opportunities.</a:t>
            </a:r>
          </a:p>
          <a:p>
            <a:pPr marL="266700" lvl="2" indent="-228600">
              <a:spcBef>
                <a:spcPts val="1000"/>
              </a:spcBef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1519555" algn="l"/>
              </a:tabLst>
            </a:pPr>
            <a: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health inequalities and do more for our </a:t>
            </a:r>
            <a:b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economy, environment and communities through </a:t>
            </a:r>
            <a:b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and national partnerships.</a:t>
            </a:r>
          </a:p>
          <a:p>
            <a:pPr marL="266700" lvl="2" indent="-228600">
              <a:spcBef>
                <a:spcPts val="1000"/>
              </a:spcBef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1519555" algn="l"/>
              </a:tabLst>
            </a:pPr>
            <a: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financially sustainable value for money </a:t>
            </a:r>
            <a:b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economy that raises revenue by treating as </a:t>
            </a:r>
            <a:b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patients as possible within the resources </a:t>
            </a:r>
            <a:b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available, commercial activity and cost reduction.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79117" y="5988486"/>
            <a:ext cx="626911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lvl="2">
              <a:spcBef>
                <a:spcPts val="1000"/>
              </a:spcBef>
              <a:spcAft>
                <a:spcPts val="300"/>
              </a:spcAft>
              <a:buSzPts val="1000"/>
              <a:tabLst>
                <a:tab pos="1519555" algn="l"/>
              </a:tabLst>
            </a:pPr>
            <a:r>
              <a:rPr lang="en-GB" sz="1250" i="1">
                <a:solidFill>
                  <a:srgbClr val="007F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*Each Trust will retain its independent identity, and each Trust has the right to opt in </a:t>
            </a:r>
            <a:br>
              <a:rPr lang="en-GB" sz="1250" i="1">
                <a:solidFill>
                  <a:srgbClr val="007FA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50" i="1">
                <a:solidFill>
                  <a:srgbClr val="007F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out of proposals, and act appropriately for their organisation and their communities.</a:t>
            </a:r>
            <a:endParaRPr lang="en-GB" sz="1250" i="1">
              <a:solidFill>
                <a:srgbClr val="007F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32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C0CB6B9-56AE-D112-7CF7-62250169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17" y="213812"/>
            <a:ext cx="6409335" cy="16096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chemeClr val="tx2"/>
                </a:solidFill>
                <a:latin typeface="Amasis MT Pro Black" panose="02040A04050005020304" pitchFamily="18" charset="0"/>
              </a:rPr>
              <a:t>Preparing for Retirement</a:t>
            </a:r>
            <a:br>
              <a:rPr lang="en-US" sz="3600" kern="1200" dirty="0">
                <a:solidFill>
                  <a:schemeClr val="tx2"/>
                </a:solidFill>
                <a:latin typeface="Amasis MT Pro Black" panose="02040A04050005020304" pitchFamily="18" charset="0"/>
              </a:rPr>
            </a:br>
            <a:r>
              <a:rPr lang="en-US" sz="3600" kern="1200" dirty="0">
                <a:solidFill>
                  <a:schemeClr val="tx2"/>
                </a:solidFill>
                <a:latin typeface="Amasis MT Pro Black" panose="02040A04050005020304" pitchFamily="18" charset="0"/>
              </a:rPr>
              <a:t>I have MERCH!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6C7315C-B706-6E80-DACB-7F62DC0C4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6294" y="5911535"/>
            <a:ext cx="410522" cy="488936"/>
          </a:xfrm>
          <a:prstGeom prst="rect">
            <a:avLst/>
          </a:prstGeom>
        </p:spPr>
      </p:pic>
      <p:pic>
        <p:nvPicPr>
          <p:cNvPr id="9" name="Picture 8" descr="A lime green shirt on a mannequin">
            <a:extLst>
              <a:ext uri="{FF2B5EF4-FFF2-40B4-BE49-F238E27FC236}">
                <a16:creationId xmlns:a16="http://schemas.microsoft.com/office/drawing/2014/main" id="{0ABEF2FD-83E5-B07A-DB84-E8256D2C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352" y="2324746"/>
            <a:ext cx="3504687" cy="42196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0B0CC5-DF83-D6C0-877E-224B524C27BB}"/>
              </a:ext>
            </a:extLst>
          </p:cNvPr>
          <p:cNvSpPr txBox="1"/>
          <p:nvPr/>
        </p:nvSpPr>
        <p:spPr>
          <a:xfrm>
            <a:off x="1022555" y="3756992"/>
            <a:ext cx="171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masis MT Pro Black" panose="020F0502020204030204" pitchFamily="18" charset="0"/>
              </a:rPr>
              <a:t>I survived DMA ‘24                                </a:t>
            </a:r>
          </a:p>
          <a:p>
            <a:r>
              <a:rPr lang="en-GB" sz="1200" dirty="0">
                <a:latin typeface="Amasis MT Pro Black" panose="020F0502020204030204" pitchFamily="18" charset="0"/>
              </a:rPr>
              <a:t>With the help of a good G&amp;T</a:t>
            </a:r>
          </a:p>
        </p:txBody>
      </p:sp>
      <p:pic>
        <p:nvPicPr>
          <p:cNvPr id="13" name="Picture 12" descr="A red book with butterflies on it">
            <a:extLst>
              <a:ext uri="{FF2B5EF4-FFF2-40B4-BE49-F238E27FC236}">
                <a16:creationId xmlns:a16="http://schemas.microsoft.com/office/drawing/2014/main" id="{5AFD39D6-3711-BFC9-9C4B-907AC06D1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75138" y="350661"/>
            <a:ext cx="4025206" cy="37353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8EB204-3A12-FD04-4FE3-5FA0F52140B3}"/>
              </a:ext>
            </a:extLst>
          </p:cNvPr>
          <p:cNvSpPr txBox="1"/>
          <p:nvPr/>
        </p:nvSpPr>
        <p:spPr>
          <a:xfrm rot="20278637">
            <a:off x="9278414" y="2503967"/>
            <a:ext cx="1328550" cy="600534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Dreaming Outloud Script Pro" panose="020F0502020204030204" pitchFamily="66" charset="0"/>
                <a:cs typeface="Dreaming Outloud Script Pro" panose="020F0502020204030204" pitchFamily="66" charset="0"/>
              </a:rPr>
              <a:t>Finding it after DMA</a:t>
            </a:r>
          </a:p>
        </p:txBody>
      </p:sp>
      <p:pic>
        <p:nvPicPr>
          <p:cNvPr id="33" name="Picture 32" descr="Robot operating a machine">
            <a:extLst>
              <a:ext uri="{FF2B5EF4-FFF2-40B4-BE49-F238E27FC236}">
                <a16:creationId xmlns:a16="http://schemas.microsoft.com/office/drawing/2014/main" id="{1F484C53-CFFF-EAA2-425F-189F3A9BB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14" y="3867150"/>
            <a:ext cx="5062036" cy="28138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32EB76D-803F-5766-A21F-F8906C6F361D}"/>
              </a:ext>
            </a:extLst>
          </p:cNvPr>
          <p:cNvSpPr txBox="1"/>
          <p:nvPr/>
        </p:nvSpPr>
        <p:spPr>
          <a:xfrm>
            <a:off x="2777622" y="2416129"/>
            <a:ext cx="771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£15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33C052-A128-B85B-68B4-970384BB1A2A}"/>
              </a:ext>
            </a:extLst>
          </p:cNvPr>
          <p:cNvSpPr txBox="1"/>
          <p:nvPr/>
        </p:nvSpPr>
        <p:spPr>
          <a:xfrm>
            <a:off x="7768229" y="1078106"/>
            <a:ext cx="688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£20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929A0C-B664-0BF0-6138-A6486441FBD2}"/>
              </a:ext>
            </a:extLst>
          </p:cNvPr>
          <p:cNvSpPr txBox="1"/>
          <p:nvPr/>
        </p:nvSpPr>
        <p:spPr>
          <a:xfrm>
            <a:off x="4188374" y="5295900"/>
            <a:ext cx="3286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chemeClr val="bg1"/>
                </a:solidFill>
              </a:rPr>
              <a:t>Digital helps make the </a:t>
            </a:r>
          </a:p>
          <a:p>
            <a:r>
              <a:rPr lang="en-GB" sz="2000" b="1" i="1" dirty="0">
                <a:solidFill>
                  <a:schemeClr val="bg1"/>
                </a:solidFill>
              </a:rPr>
              <a:t>Magic Happen…. Find your inner Houdini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BEB4AC-B21D-E5A7-1450-817940D33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6688" y="5007003"/>
            <a:ext cx="1511115" cy="8781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C5731B-91F5-94FF-E0BB-445626C3D846}"/>
              </a:ext>
            </a:extLst>
          </p:cNvPr>
          <p:cNvSpPr txBox="1"/>
          <p:nvPr/>
        </p:nvSpPr>
        <p:spPr>
          <a:xfrm>
            <a:off x="9185624" y="5625489"/>
            <a:ext cx="778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£10</a:t>
            </a:r>
          </a:p>
        </p:txBody>
      </p:sp>
    </p:spTree>
    <p:extLst>
      <p:ext uri="{BB962C8B-B14F-4D97-AF65-F5344CB8AC3E}">
        <p14:creationId xmlns:p14="http://schemas.microsoft.com/office/powerpoint/2010/main" val="1333251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32358C74A89A419650AD017E1FAC40" ma:contentTypeVersion="21" ma:contentTypeDescription="Create a new document." ma:contentTypeScope="" ma:versionID="dd6c4204f5074b5410a9afb8b5a8e5b9">
  <xsd:schema xmlns:xsd="http://www.w3.org/2001/XMLSchema" xmlns:xs="http://www.w3.org/2001/XMLSchema" xmlns:p="http://schemas.microsoft.com/office/2006/metadata/properties" xmlns:ns1="http://schemas.microsoft.com/sharepoint/v3" xmlns:ns2="e37e8048-7f47-46c3-9f5d-bf2bf54c9279" xmlns:ns3="812061dd-523a-47bf-9db5-a71fd49c94a4" targetNamespace="http://schemas.microsoft.com/office/2006/metadata/properties" ma:root="true" ma:fieldsID="d891b9df4695bf4b034ff6e5d348055e" ns1:_="" ns2:_="" ns3:_="">
    <xsd:import namespace="http://schemas.microsoft.com/sharepoint/v3"/>
    <xsd:import namespace="e37e8048-7f47-46c3-9f5d-bf2bf54c9279"/>
    <xsd:import namespace="812061dd-523a-47bf-9db5-a71fd49c94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Pictur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e8048-7f47-46c3-9f5d-bf2bf54c9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Picture" ma:index="21" nillable="true" ma:displayName="Pictur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e36c5f2-2d8c-4cc3-a61b-4b56d022d3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061dd-523a-47bf-9db5-a71fd49c94a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98d9916-7899-4a6c-b68a-d60d75cd35ea}" ma:internalName="TaxCatchAll" ma:showField="CatchAllData" ma:web="812061dd-523a-47bf-9db5-a71fd49c94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Picture xmlns="e37e8048-7f47-46c3-9f5d-bf2bf54c9279">
      <Url xsi:nil="true"/>
      <Description xsi:nil="true"/>
    </Picture>
    <TaxCatchAll xmlns="812061dd-523a-47bf-9db5-a71fd49c94a4" xsi:nil="true"/>
    <lcf76f155ced4ddcb4097134ff3c332f xmlns="e37e8048-7f47-46c3-9f5d-bf2bf54c92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7D47C5-BC86-4D25-A9C8-E395B9072ABA}"/>
</file>

<file path=customXml/itemProps2.xml><?xml version="1.0" encoding="utf-8"?>
<ds:datastoreItem xmlns:ds="http://schemas.openxmlformats.org/officeDocument/2006/customXml" ds:itemID="{8A6DE63D-ECC7-4EF9-84EA-DEDD2D1BA868}"/>
</file>

<file path=customXml/itemProps3.xml><?xml version="1.0" encoding="utf-8"?>
<ds:datastoreItem xmlns:ds="http://schemas.openxmlformats.org/officeDocument/2006/customXml" ds:itemID="{37EA063A-C11F-4EF3-8112-57C3AAFA3671}"/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308</Words>
  <Application>Microsoft Office PowerPoint</Application>
  <PresentationFormat>Widescreen</PresentationFormat>
  <Paragraphs>35</Paragraphs>
  <Slides>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Amasis MT Pro Black</vt:lpstr>
      <vt:lpstr>Aptos</vt:lpstr>
      <vt:lpstr>Aptos Black</vt:lpstr>
      <vt:lpstr>Aptos Display</vt:lpstr>
      <vt:lpstr>Arial</vt:lpstr>
      <vt:lpstr>Dreaming Outloud Script Pro</vt:lpstr>
      <vt:lpstr>Times New Roman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Preparing for Retirement I have MERCH!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MCMAHON, Shauna (THE NEWCASTLE UPON TYNE HOSPITALS NHS FOUNDATION TRUST)</dc:creator>
  <cp:lastModifiedBy>MCMAHON, Shauna (THE NEWCASTLE UPON TYNE HOSPITALS NHS FOUNDATION TRUST)</cp:lastModifiedBy>
  <cp:revision>2</cp:revision>
  <dcterms:created xsi:type="dcterms:W3CDTF">2024-06-28T16:17:42Z</dcterms:created>
  <dcterms:modified xsi:type="dcterms:W3CDTF">2024-07-15T09:34:19Z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0x010100F532358C74A89A419650AD017E1FAC40</vt:lpwstr>
  </property>
</Properties>
</file>